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7"/>
  </p:notesMasterIdLst>
  <p:sldIdLst>
    <p:sldId id="260" r:id="rId3"/>
    <p:sldId id="306" r:id="rId4"/>
    <p:sldId id="317" r:id="rId5"/>
    <p:sldId id="315" r:id="rId6"/>
    <p:sldId id="318" r:id="rId7"/>
    <p:sldId id="319" r:id="rId8"/>
    <p:sldId id="321" r:id="rId9"/>
    <p:sldId id="329" r:id="rId10"/>
    <p:sldId id="284" r:id="rId11"/>
    <p:sldId id="320" r:id="rId12"/>
    <p:sldId id="328" r:id="rId13"/>
    <p:sldId id="327" r:id="rId14"/>
    <p:sldId id="330" r:id="rId15"/>
    <p:sldId id="322" r:id="rId16"/>
    <p:sldId id="323" r:id="rId17"/>
    <p:sldId id="333" r:id="rId18"/>
    <p:sldId id="332" r:id="rId19"/>
    <p:sldId id="292" r:id="rId20"/>
    <p:sldId id="334" r:id="rId21"/>
    <p:sldId id="324" r:id="rId22"/>
    <p:sldId id="335" r:id="rId23"/>
    <p:sldId id="293" r:id="rId24"/>
    <p:sldId id="325" r:id="rId25"/>
    <p:sldId id="326"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5A8E"/>
    <a:srgbClr val="B9DDD4"/>
    <a:srgbClr val="81005D"/>
    <a:srgbClr val="002230"/>
    <a:srgbClr val="00AFCB"/>
    <a:srgbClr val="B9F5FF"/>
    <a:srgbClr val="00243A"/>
    <a:srgbClr val="28B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6774" autoAdjust="0"/>
  </p:normalViewPr>
  <p:slideViewPr>
    <p:cSldViewPr snapToGrid="0">
      <p:cViewPr varScale="1">
        <p:scale>
          <a:sx n="98" d="100"/>
          <a:sy n="98" d="100"/>
        </p:scale>
        <p:origin x="-856" y="-1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F67AC-3C78-4BA6-8BAF-B931EB62FEE1}" type="datetimeFigureOut">
              <a:rPr lang="nl-NL" smtClean="0"/>
              <a:t>07-03-17</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7BCDB-F6AD-451C-ACEE-63E06E3F9D50}" type="slidenum">
              <a:rPr lang="nl-NL" smtClean="0"/>
              <a:t>‹nr.›</a:t>
            </a:fld>
            <a:endParaRPr lang="nl-NL"/>
          </a:p>
        </p:txBody>
      </p:sp>
    </p:spTree>
    <p:extLst>
      <p:ext uri="{BB962C8B-B14F-4D97-AF65-F5344CB8AC3E}">
        <p14:creationId xmlns:p14="http://schemas.microsoft.com/office/powerpoint/2010/main" val="360281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demedischspecialist.nl/onderwerp/ifm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2</a:t>
            </a:fld>
            <a:endParaRPr lang="nl-NL"/>
          </a:p>
        </p:txBody>
      </p:sp>
    </p:spTree>
    <p:extLst>
      <p:ext uri="{BB962C8B-B14F-4D97-AF65-F5344CB8AC3E}">
        <p14:creationId xmlns:p14="http://schemas.microsoft.com/office/powerpoint/2010/main" val="99445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t>Onze ambitie voor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In 2025 is de medisch specialist onderdeel van een netwerk rondom de patiënt. Zorg wordt gepland rondom de patiënt, voor een deel fysiek en voor een deel virtueel. En het betekent dat het werk van de medisch specialist zich niet beperkt tot één gebouw of één lijn. Veel handelingen die vroeger binnen de muren van het ziekenhuis plaatsvonden, vinden nu op andere plekken plaats. “De lijnen gaan verdwijnen.”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De medisch specialist werkt zelf ook in een netwerk. Hij is onderdeel van een netwerk van zorgprofessionals om kennis en vaardigheden uit te wisselen zodat de kwaliteit van de medisch-specialistische zorg continu verbetert.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In 2025 neemt de patiënt, voor zover mogelijk, verantwoordelijkheid voor zijn eigen gezondheid. Dankzij de mogelijkheden die hij krijgt, zoals technologische ontwikkelingen, zal hij een actieve rol spelen in alle fasen van het zorgproces. Medisch specialisten en andere zorgprofessionals ondersteunen patiënten bij zelfmanagement.</a:t>
            </a:r>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14</a:t>
            </a:fld>
            <a:endParaRPr lang="nl-NL"/>
          </a:p>
        </p:txBody>
      </p:sp>
    </p:spTree>
    <p:extLst>
      <p:ext uri="{BB962C8B-B14F-4D97-AF65-F5344CB8AC3E}">
        <p14:creationId xmlns:p14="http://schemas.microsoft.com/office/powerpoint/2010/main" val="1106352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Er gaat een kanteling plaatsvinden binnen het ziekenhuis rond de zorg voor </a:t>
            </a:r>
            <a:r>
              <a:rPr lang="nl-NL" sz="1200" b="0" i="0" u="none" strike="noStrike" kern="1200" baseline="0" dirty="0" err="1">
                <a:solidFill>
                  <a:schemeClr val="tx1"/>
                </a:solidFill>
                <a:latin typeface="+mn-lt"/>
                <a:ea typeface="+mn-ea"/>
                <a:cs typeface="+mn-cs"/>
              </a:rPr>
              <a:t>multimorbide</a:t>
            </a:r>
            <a:r>
              <a:rPr lang="nl-NL" sz="1200" b="0" i="0" u="none" strike="noStrike" kern="1200" baseline="0" dirty="0">
                <a:solidFill>
                  <a:schemeClr val="tx1"/>
                </a:solidFill>
                <a:latin typeface="+mn-lt"/>
                <a:ea typeface="+mn-ea"/>
                <a:cs typeface="+mn-cs"/>
              </a:rPr>
              <a:t> (kwetsbare en ouderen) patiënten, namelijk van aanbod- en specialismegericht naar patiëntgericht. De zorg zal steeds meer gepland worden rondom die patiënt, deels virtueel en deels fysiek. De hulp van technologie wordt hierbij ingezet.</a:t>
            </a:r>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15</a:t>
            </a:fld>
            <a:endParaRPr lang="nl-NL"/>
          </a:p>
        </p:txBody>
      </p:sp>
    </p:spTree>
    <p:extLst>
      <p:ext uri="{BB962C8B-B14F-4D97-AF65-F5344CB8AC3E}">
        <p14:creationId xmlns:p14="http://schemas.microsoft.com/office/powerpoint/2010/main" val="133882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Bij het verlenen van chronische en laagcomplexe zorg zal de medisch specialist zich samen met de patiënt continu de vraag stellen: “Wie in het netwerk is het meest geschikt om deze zorg te verlenen?” In het kader van kwaliteit en doelmatigheid zal telkens gekeken worden of bepaalde handelingen op een andere plek wellicht beter kunnen plaatsvinden. Belangrijk hierbij is dat continu de kwaliteit van de zorg voorop staat en de vraag is dan ook wat de randvoorwaarden zijn voor succesvolle verschuiving van zorg. Voorafgaand aan een eventuele verplaatsing van zorg wordt een risico-inventarisatie verricht en na verloop van tijd wordt de kwaliteit van zorg geëvalueerd.</a:t>
            </a: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16</a:t>
            </a:fld>
            <a:endParaRPr lang="nl-NL"/>
          </a:p>
        </p:txBody>
      </p:sp>
    </p:spTree>
    <p:extLst>
      <p:ext uri="{BB962C8B-B14F-4D97-AF65-F5344CB8AC3E}">
        <p14:creationId xmlns:p14="http://schemas.microsoft.com/office/powerpoint/2010/main" val="422537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Algemeen: </a:t>
            </a:r>
            <a:r>
              <a:rPr lang="nl-NL" sz="1200" b="0" i="0" u="none" strike="noStrike" kern="1200" baseline="0" dirty="0">
                <a:solidFill>
                  <a:schemeClr val="tx1"/>
                </a:solidFill>
                <a:latin typeface="+mn-lt"/>
                <a:ea typeface="+mn-ea"/>
                <a:cs typeface="+mn-cs"/>
              </a:rPr>
              <a:t>Naast het behandelen van ziekte spelen medisch specialisten in 2025 een belangrijke rol in preventie van ziekte en het behoud van functioneren, zowel voor de individuele patiënt als voor de samenleving.</a:t>
            </a:r>
            <a:endParaRPr lang="nl-NL"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17</a:t>
            </a:fld>
            <a:endParaRPr lang="nl-NL"/>
          </a:p>
        </p:txBody>
      </p:sp>
    </p:spTree>
    <p:extLst>
      <p:ext uri="{BB962C8B-B14F-4D97-AF65-F5344CB8AC3E}">
        <p14:creationId xmlns:p14="http://schemas.microsoft.com/office/powerpoint/2010/main" val="2050844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dirty="0">
                <a:solidFill>
                  <a:schemeClr val="tx1"/>
                </a:solidFill>
                <a:latin typeface="+mn-lt"/>
                <a:ea typeface="+mn-ea"/>
                <a:cs typeface="+mn-cs"/>
              </a:rPr>
              <a:t>Onze ambitie voor 2025:</a:t>
            </a:r>
          </a:p>
          <a:p>
            <a:r>
              <a:rPr lang="nl-NL" sz="1200" b="0" i="0" u="none" strike="noStrike" kern="1200" baseline="0" dirty="0">
                <a:solidFill>
                  <a:schemeClr val="tx1"/>
                </a:solidFill>
                <a:latin typeface="+mn-lt"/>
                <a:ea typeface="+mn-ea"/>
                <a:cs typeface="+mn-cs"/>
              </a:rPr>
              <a:t>Er wordt minder gerookt, minder alcohol gebruikt en meer bewogen. Hier dragen de medisch specialisten aan bij. Zij spreken zich in het openbaar en in de spreekkamer uit over het belang van een gezonde leefstijl.</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Medisch specialisten bieden op het gebied van preventie concrete handvatten aan hun patiënten. Dit doen zij op basis van een toegenomen kennis over de relatie tussen leefstijl, gezondheid, ziekte en functioneren en over de effectiviteit van preventieve interventies.</a:t>
            </a: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18</a:t>
            </a:fld>
            <a:endParaRPr lang="nl-NL"/>
          </a:p>
        </p:txBody>
      </p:sp>
    </p:spTree>
    <p:extLst>
      <p:ext uri="{BB962C8B-B14F-4D97-AF65-F5344CB8AC3E}">
        <p14:creationId xmlns:p14="http://schemas.microsoft.com/office/powerpoint/2010/main" val="248475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We hanteren een indeling van preventie naar doelgroep: universele, selectieve, geïndiceerde en zorg-gerelateerde preventie (zie figuur). Binnen de curatieve gezondheidszorg verschillen de rol en mate van betrokkenheid van de medisch specialist per specialisme, maar ook voor de verschillende soorten preventie. Primair is de medisch specialist betrokken bij de geïndiceerde en </a:t>
            </a:r>
            <a:r>
              <a:rPr lang="nl-NL" sz="1200" b="0" i="0" u="none" strike="noStrike" kern="1200" baseline="0" dirty="0" err="1">
                <a:solidFill>
                  <a:schemeClr val="tx1"/>
                </a:solidFill>
                <a:latin typeface="+mn-lt"/>
                <a:ea typeface="+mn-ea"/>
                <a:cs typeface="+mn-cs"/>
              </a:rPr>
              <a:t>zorggerelateerde</a:t>
            </a:r>
            <a:r>
              <a:rPr lang="nl-NL" sz="1200" b="0" i="0" u="none" strike="noStrike" kern="1200" baseline="0" dirty="0">
                <a:solidFill>
                  <a:schemeClr val="tx1"/>
                </a:solidFill>
                <a:latin typeface="+mn-lt"/>
                <a:ea typeface="+mn-ea"/>
                <a:cs typeface="+mn-cs"/>
              </a:rPr>
              <a:t> preventie. Bij universele en selectieve preventie heeft de medisch specialist een meer adviserende en agenderende rol.</a:t>
            </a:r>
          </a:p>
          <a:p>
            <a:endParaRPr lang="nl-NL" sz="1200" b="0" i="0" u="none" strike="noStrike" kern="1200" baseline="0" dirty="0">
              <a:solidFill>
                <a:schemeClr val="tx1"/>
              </a:solidFill>
              <a:latin typeface="+mn-lt"/>
              <a:ea typeface="+mn-ea"/>
              <a:cs typeface="+mn-cs"/>
            </a:endParaRPr>
          </a:p>
          <a:p>
            <a:r>
              <a:rPr lang="nl-NL" sz="1200" b="0" i="1" u="none" strike="noStrike" kern="1200" baseline="0" dirty="0">
                <a:solidFill>
                  <a:schemeClr val="tx1"/>
                </a:solidFill>
                <a:latin typeface="+mn-lt"/>
                <a:ea typeface="+mn-ea"/>
                <a:cs typeface="+mn-cs"/>
              </a:rPr>
              <a:t>Voor meer informatie zie pagina 27 van het visiedocument.</a:t>
            </a:r>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19</a:t>
            </a:fld>
            <a:endParaRPr lang="nl-NL"/>
          </a:p>
        </p:txBody>
      </p:sp>
    </p:spTree>
    <p:extLst>
      <p:ext uri="{BB962C8B-B14F-4D97-AF65-F5344CB8AC3E}">
        <p14:creationId xmlns:p14="http://schemas.microsoft.com/office/powerpoint/2010/main" val="344067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20</a:t>
            </a:fld>
            <a:endParaRPr lang="nl-NL"/>
          </a:p>
        </p:txBody>
      </p:sp>
    </p:spTree>
    <p:extLst>
      <p:ext uri="{BB962C8B-B14F-4D97-AF65-F5344CB8AC3E}">
        <p14:creationId xmlns:p14="http://schemas.microsoft.com/office/powerpoint/2010/main" val="1392949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dirty="0">
                <a:solidFill>
                  <a:schemeClr val="tx1"/>
                </a:solidFill>
                <a:latin typeface="+mn-lt"/>
                <a:ea typeface="+mn-ea"/>
                <a:cs typeface="+mn-cs"/>
              </a:rPr>
              <a:t>Algemeen</a:t>
            </a:r>
            <a:r>
              <a:rPr lang="nl-NL" sz="1200" b="0" i="0" u="none" strike="noStrike" kern="1200" baseline="0" dirty="0">
                <a:solidFill>
                  <a:schemeClr val="tx1"/>
                </a:solidFill>
                <a:latin typeface="+mn-lt"/>
                <a:ea typeface="+mn-ea"/>
                <a:cs typeface="+mn-cs"/>
              </a:rPr>
              <a:t>: In 2025 zijn medisch specialisten samen met patiënten meer betrokken bij het bedenken, ontwikkelen en beoordelen van innovaties binnen de zorg. Ziekenhuisorganisaties zijn gericht op het helpen </a:t>
            </a:r>
            <a:r>
              <a:rPr lang="nl-NL" sz="1200" b="0" i="0" u="none" strike="noStrike" kern="1200" baseline="0" dirty="0" err="1">
                <a:solidFill>
                  <a:schemeClr val="tx1"/>
                </a:solidFill>
                <a:latin typeface="+mn-lt"/>
                <a:ea typeface="+mn-ea"/>
                <a:cs typeface="+mn-cs"/>
              </a:rPr>
              <a:t>doorontwikkelen</a:t>
            </a:r>
            <a:r>
              <a:rPr lang="nl-NL" sz="1200" b="0" i="0" u="none" strike="noStrike" kern="1200" baseline="0" dirty="0">
                <a:solidFill>
                  <a:schemeClr val="tx1"/>
                </a:solidFill>
                <a:latin typeface="+mn-lt"/>
                <a:ea typeface="+mn-ea"/>
                <a:cs typeface="+mn-cs"/>
              </a:rPr>
              <a:t> en implementeren van deze innovaties. In 2025 kunnen patiënten door ‘big data analysis’ gecombineerd met ‘wearables’ en thuisdiagnostiek sneller een beeld krijgen van hun medische situatie. Zelfmanagement van patiënten met chronische ziekten met online ondersteuning komt veel voor.</a:t>
            </a:r>
            <a:endParaRPr lang="nl-NL"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21</a:t>
            </a:fld>
            <a:endParaRPr lang="nl-NL"/>
          </a:p>
        </p:txBody>
      </p:sp>
    </p:spTree>
    <p:extLst>
      <p:ext uri="{BB962C8B-B14F-4D97-AF65-F5344CB8AC3E}">
        <p14:creationId xmlns:p14="http://schemas.microsoft.com/office/powerpoint/2010/main" val="1426669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dirty="0">
                <a:solidFill>
                  <a:schemeClr val="tx1"/>
                </a:solidFill>
                <a:latin typeface="+mn-lt"/>
                <a:ea typeface="+mn-ea"/>
                <a:cs typeface="+mn-cs"/>
              </a:rPr>
              <a:t>Onze ambitie voor 2025:</a:t>
            </a:r>
          </a:p>
          <a:p>
            <a:r>
              <a:rPr lang="nl-NL" sz="1200" b="0" i="0" u="none" strike="noStrike" kern="1200" baseline="0" dirty="0">
                <a:solidFill>
                  <a:schemeClr val="tx1"/>
                </a:solidFill>
                <a:latin typeface="+mn-lt"/>
                <a:ea typeface="+mn-ea"/>
                <a:cs typeface="+mn-cs"/>
              </a:rPr>
              <a:t>Medisch specialisten zijn samen met patiënten betrokken bij innovatie. Zij kennen de maatschappelijke behoefte en weten wat er écht nodig is om de zorg te verbeteren. Medisch specialisten staan open voor innovatie. Voor specialisten die zich bezighouden met innovatie is er de juiste ondersteuning vanuit het netwerk, binnen een inspirerende innovatiecultuur.</a:t>
            </a:r>
          </a:p>
          <a:p>
            <a:r>
              <a:rPr lang="nl-NL" sz="1200" b="0" i="0" u="none" strike="noStrike" kern="1200" baseline="0" dirty="0">
                <a:solidFill>
                  <a:schemeClr val="tx1"/>
                </a:solidFill>
                <a:latin typeface="+mn-lt"/>
                <a:ea typeface="+mn-ea"/>
                <a:cs typeface="+mn-cs"/>
              </a:rPr>
              <a:t>In 2025 is er bij voorkeur een Chief </a:t>
            </a:r>
            <a:r>
              <a:rPr lang="nl-NL" sz="1200" b="0" i="0" u="none" strike="noStrike" kern="1200" baseline="0" dirty="0" err="1">
                <a:solidFill>
                  <a:schemeClr val="tx1"/>
                </a:solidFill>
                <a:latin typeface="+mn-lt"/>
                <a:ea typeface="+mn-ea"/>
                <a:cs typeface="+mn-cs"/>
              </a:rPr>
              <a:t>Medical</a:t>
            </a:r>
            <a:r>
              <a:rPr lang="nl-NL" sz="1200" b="0" i="0" u="none" strike="noStrike" kern="1200" baseline="0" dirty="0">
                <a:solidFill>
                  <a:schemeClr val="tx1"/>
                </a:solidFill>
                <a:latin typeface="+mn-lt"/>
                <a:ea typeface="+mn-ea"/>
                <a:cs typeface="+mn-cs"/>
              </a:rPr>
              <a:t> Information </a:t>
            </a:r>
            <a:r>
              <a:rPr lang="nl-NL" sz="1200" b="0" i="0" u="none" strike="noStrike" kern="1200" baseline="0" dirty="0" err="1">
                <a:solidFill>
                  <a:schemeClr val="tx1"/>
                </a:solidFill>
                <a:latin typeface="+mn-lt"/>
                <a:ea typeface="+mn-ea"/>
                <a:cs typeface="+mn-cs"/>
              </a:rPr>
              <a:t>Officer</a:t>
            </a:r>
            <a:r>
              <a:rPr lang="nl-NL" sz="1200" b="0" i="0" u="none" strike="noStrike" kern="1200" baseline="0" dirty="0">
                <a:solidFill>
                  <a:schemeClr val="tx1"/>
                </a:solidFill>
                <a:latin typeface="+mn-lt"/>
                <a:ea typeface="+mn-ea"/>
                <a:cs typeface="+mn-cs"/>
              </a:rPr>
              <a:t> (CMIO) in elk netwerk. Deze vormt de schakel tussen patiënt, medisch specialist en technologieontwikkelaar.</a:t>
            </a: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22</a:t>
            </a:fld>
            <a:endParaRPr lang="nl-NL"/>
          </a:p>
        </p:txBody>
      </p:sp>
    </p:spTree>
    <p:extLst>
      <p:ext uri="{BB962C8B-B14F-4D97-AF65-F5344CB8AC3E}">
        <p14:creationId xmlns:p14="http://schemas.microsoft.com/office/powerpoint/2010/main" val="208829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sz="1200" b="0" i="0" u="none" strike="noStrike" kern="1200" baseline="0" dirty="0">
                <a:solidFill>
                  <a:schemeClr val="tx1"/>
                </a:solidFill>
                <a:latin typeface="+mn-lt"/>
                <a:ea typeface="+mn-ea"/>
                <a:cs typeface="+mn-cs"/>
              </a:rPr>
              <a:t>Investeren in het creëren en versterken van de innovatiecultuur binnen netwerken betekent onder andere het ontwikkelen van kennis en competenties en beschikbaar maken van tijd en geld om zorginnovatie mogelijk te maken.</a:t>
            </a:r>
            <a:endParaRPr lang="nl-NL" sz="24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i="1" dirty="0"/>
          </a:p>
          <a:p>
            <a:pPr marL="171450" indent="-171450">
              <a:buFont typeface="Arial" panose="020B0604020202020204" pitchFamily="34" charset="0"/>
              <a:buChar char="•"/>
            </a:pPr>
            <a:r>
              <a:rPr lang="nl-NL" sz="1200" b="0" i="0" u="none" strike="noStrike" kern="1200" baseline="0" dirty="0">
                <a:solidFill>
                  <a:schemeClr val="tx1"/>
                </a:solidFill>
                <a:latin typeface="+mn-lt"/>
                <a:ea typeface="+mn-ea"/>
                <a:cs typeface="+mn-cs"/>
              </a:rPr>
              <a:t>Bewustwording; welke technologie vervult de behoefte van de patiënt voor kwaliteit, patiëntvriendelijkheid en veiligheid. Er wordt hierbij beoogd in samenwerking met partijen tot een objectieve en betrouwbare wijze te komen waarop de technologieën worden beoordeeld en toegelaten. U kunt dan bijvoorbeeld denken aan het investeren om een vertegenwoordiger van de medische staf aan te stellen en deze rol verder te ontwikkelen en ondersteunen. De Chief </a:t>
            </a:r>
            <a:r>
              <a:rPr lang="nl-NL" sz="1200" b="0" i="0" u="none" strike="noStrike" kern="1200" baseline="0" dirty="0" err="1">
                <a:solidFill>
                  <a:schemeClr val="tx1"/>
                </a:solidFill>
                <a:latin typeface="+mn-lt"/>
                <a:ea typeface="+mn-ea"/>
                <a:cs typeface="+mn-cs"/>
              </a:rPr>
              <a:t>Medical</a:t>
            </a:r>
            <a:r>
              <a:rPr lang="nl-NL" sz="1200" b="0" i="0" u="none" strike="noStrike" kern="1200" baseline="0" dirty="0">
                <a:solidFill>
                  <a:schemeClr val="tx1"/>
                </a:solidFill>
                <a:latin typeface="+mn-lt"/>
                <a:ea typeface="+mn-ea"/>
                <a:cs typeface="+mn-cs"/>
              </a:rPr>
              <a:t> Information </a:t>
            </a:r>
            <a:r>
              <a:rPr lang="nl-NL" sz="1200" b="0" i="0" u="none" strike="noStrike" kern="1200" baseline="0" dirty="0" err="1">
                <a:solidFill>
                  <a:schemeClr val="tx1"/>
                </a:solidFill>
                <a:latin typeface="+mn-lt"/>
                <a:ea typeface="+mn-ea"/>
                <a:cs typeface="+mn-cs"/>
              </a:rPr>
              <a:t>Officer</a:t>
            </a:r>
            <a:r>
              <a:rPr lang="nl-NL" sz="1200" b="0" i="0" u="none" strike="noStrike" kern="1200" baseline="0" dirty="0">
                <a:solidFill>
                  <a:schemeClr val="tx1"/>
                </a:solidFill>
                <a:latin typeface="+mn-lt"/>
                <a:ea typeface="+mn-ea"/>
                <a:cs typeface="+mn-cs"/>
              </a:rPr>
              <a:t> (CMIO) kan fungeren als schakel tussen de patiënt en de technologieleverancier.</a:t>
            </a:r>
            <a:endParaRPr lang="nl-NL" sz="24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23</a:t>
            </a:fld>
            <a:endParaRPr lang="nl-NL"/>
          </a:p>
        </p:txBody>
      </p:sp>
    </p:spTree>
    <p:extLst>
      <p:ext uri="{BB962C8B-B14F-4D97-AF65-F5344CB8AC3E}">
        <p14:creationId xmlns:p14="http://schemas.microsoft.com/office/powerpoint/2010/main" val="4121021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Voor veel ziekten of aandoeningen zijn de komende jaren landelijke en lokale doelen te stellen binnen deze drie typen van informatie. Voor de Nederlandse zorg leggen medisch specialisten de lat hoog. Kies een aandoening of ziekte en kijk samen met patiënten, ziekenhuizen, verzekeraars, bedrijven en overheden wat de </a:t>
            </a:r>
            <a:r>
              <a:rPr lang="nl-NL" sz="1200" b="0" i="0" u="none" strike="noStrike" kern="1200" baseline="0" dirty="0" err="1">
                <a:solidFill>
                  <a:schemeClr val="tx1"/>
                </a:solidFill>
                <a:latin typeface="+mn-lt"/>
                <a:ea typeface="+mn-ea"/>
                <a:cs typeface="+mn-cs"/>
              </a:rPr>
              <a:t>good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practices</a:t>
            </a:r>
            <a:r>
              <a:rPr lang="nl-NL" sz="1200" b="0" i="0" u="none" strike="noStrike" kern="1200" baseline="0" dirty="0">
                <a:solidFill>
                  <a:schemeClr val="tx1"/>
                </a:solidFill>
                <a:latin typeface="+mn-lt"/>
                <a:ea typeface="+mn-ea"/>
                <a:cs typeface="+mn-cs"/>
              </a:rPr>
              <a:t> zijn. Stel daarna als ambitie dat we dat in Nederland anno 2025 nog beter doen. Op die manier rechtvaardigen we vertrouwen en maken we ambities concreet.</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We verdelen die informatie in drie typen: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a) ‘Harde’ kwaliteitsinformatie, zoals morbiditeit en mortaliteit, of metingen uit landelijke registraties.</a:t>
            </a:r>
          </a:p>
          <a:p>
            <a:r>
              <a:rPr lang="nl-NL" sz="1200" b="0" i="0" u="none" strike="noStrike" kern="1200" baseline="0" dirty="0">
                <a:solidFill>
                  <a:schemeClr val="tx1"/>
                </a:solidFill>
                <a:latin typeface="+mn-lt"/>
                <a:ea typeface="+mn-ea"/>
                <a:cs typeface="+mn-cs"/>
              </a:rPr>
              <a:t>b) ‘Zachte’ kwaliteitsinformatie, zoals patiëntenquêtes, servicemetingen en individuele of teambeoordelingen.</a:t>
            </a:r>
          </a:p>
          <a:p>
            <a:r>
              <a:rPr lang="nl-NL" sz="1200" b="0" i="0" u="none" strike="noStrike" kern="1200" baseline="0" dirty="0">
                <a:solidFill>
                  <a:schemeClr val="tx1"/>
                </a:solidFill>
                <a:latin typeface="+mn-lt"/>
                <a:ea typeface="+mn-ea"/>
                <a:cs typeface="+mn-cs"/>
              </a:rPr>
              <a:t>c) Doelmatigheidsinformatie, zoals kosten per ingreep of behandeltraject, aanvraag- of voorschrijfgedrag.</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Voor welke ziekten of aandoeningen stelt u doelen voor het verzamelen van kwaliteitsinformatie?</a:t>
            </a:r>
          </a:p>
          <a:p>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3</a:t>
            </a:fld>
            <a:endParaRPr lang="nl-NL"/>
          </a:p>
        </p:txBody>
      </p:sp>
    </p:spTree>
    <p:extLst>
      <p:ext uri="{BB962C8B-B14F-4D97-AF65-F5344CB8AC3E}">
        <p14:creationId xmlns:p14="http://schemas.microsoft.com/office/powerpoint/2010/main" val="463557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vier thema’s waarin het visiedocument is onder verdeeld: </a:t>
            </a:r>
          </a:p>
          <a:p>
            <a:endParaRPr lang="nl-NL" dirty="0"/>
          </a:p>
          <a:p>
            <a:pPr marL="228600" indent="-228600">
              <a:buAutoNum type="arabicPeriod"/>
            </a:pPr>
            <a:r>
              <a:rPr lang="nl-NL" dirty="0"/>
              <a:t>De unieke patiënt en de moderne medisch specialist</a:t>
            </a:r>
          </a:p>
          <a:p>
            <a:pPr marL="228600" indent="-228600">
              <a:buAutoNum type="arabicPeriod"/>
            </a:pPr>
            <a:r>
              <a:rPr lang="nl-NL" dirty="0"/>
              <a:t>Richting netwerkgeneeskunde</a:t>
            </a:r>
          </a:p>
          <a:p>
            <a:pPr marL="228600" indent="-228600">
              <a:buAutoNum type="arabicPeriod"/>
            </a:pPr>
            <a:r>
              <a:rPr lang="nl-NL" dirty="0"/>
              <a:t>Betrokken bij gezondheid en gedrag</a:t>
            </a:r>
          </a:p>
          <a:p>
            <a:pPr marL="228600" indent="-228600">
              <a:buAutoNum type="arabicPeriod"/>
            </a:pPr>
            <a:r>
              <a:rPr lang="nl-NL" dirty="0"/>
              <a:t>Voorop in vernieuwing</a:t>
            </a:r>
          </a:p>
          <a:p>
            <a:pPr marL="228600" indent="-228600">
              <a:buAutoNum type="arabicPeriod"/>
            </a:pPr>
            <a:endParaRPr lang="nl-NL" dirty="0"/>
          </a:p>
          <a:p>
            <a:pPr marL="0" indent="0">
              <a:buNone/>
            </a:pPr>
            <a:r>
              <a:rPr lang="nl-NL" dirty="0"/>
              <a:t>Bij ieder thema kunt u zich de volgende vragen stellen:</a:t>
            </a:r>
          </a:p>
          <a:p>
            <a:pPr marL="0" indent="0">
              <a:buNone/>
            </a:pPr>
            <a:endParaRPr lang="nl-NL" dirty="0"/>
          </a:p>
          <a:p>
            <a:r>
              <a:rPr lang="nl-NL" sz="1200" b="0" i="0" u="none" strike="noStrike" kern="1200" baseline="0" dirty="0">
                <a:solidFill>
                  <a:schemeClr val="tx1"/>
                </a:solidFill>
                <a:latin typeface="+mn-lt"/>
                <a:ea typeface="+mn-ea"/>
                <a:cs typeface="+mn-cs"/>
              </a:rPr>
              <a:t>ALGEMENE VRAGEN BIJ IEDER THEMA:</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Gaat u met dit thema aan de slag?</a:t>
            </a:r>
          </a:p>
          <a:p>
            <a:r>
              <a:rPr lang="nl-NL" sz="1200" b="0" i="0" u="none" strike="noStrike" kern="1200" baseline="0" dirty="0">
                <a:solidFill>
                  <a:schemeClr val="tx1"/>
                </a:solidFill>
                <a:latin typeface="+mn-lt"/>
                <a:ea typeface="+mn-ea"/>
                <a:cs typeface="+mn-cs"/>
              </a:rPr>
              <a:t>• Wie gaat hiermee aan de slag?</a:t>
            </a:r>
          </a:p>
          <a:p>
            <a:r>
              <a:rPr lang="nl-NL" sz="1200" b="0" i="0" u="none" strike="noStrike" kern="1200" baseline="0" dirty="0">
                <a:solidFill>
                  <a:schemeClr val="tx1"/>
                </a:solidFill>
                <a:latin typeface="+mn-lt"/>
                <a:ea typeface="+mn-ea"/>
                <a:cs typeface="+mn-cs"/>
              </a:rPr>
              <a:t>• Wat gaat u precies doen?</a:t>
            </a:r>
          </a:p>
          <a:p>
            <a:r>
              <a:rPr lang="nl-NL" sz="1200" b="0" i="0" u="none" strike="noStrike" kern="1200" baseline="0" dirty="0">
                <a:solidFill>
                  <a:schemeClr val="tx1"/>
                </a:solidFill>
                <a:latin typeface="+mn-lt"/>
                <a:ea typeface="+mn-ea"/>
                <a:cs typeface="+mn-cs"/>
              </a:rPr>
              <a:t>• Wat en wie heeft u hiervoor nodig?</a:t>
            </a:r>
          </a:p>
          <a:p>
            <a:r>
              <a:rPr lang="nl-NL" sz="1200" b="0" i="0" u="none" strike="noStrike" kern="1200" baseline="0" dirty="0">
                <a:solidFill>
                  <a:schemeClr val="tx1"/>
                </a:solidFill>
                <a:latin typeface="+mn-lt"/>
                <a:ea typeface="+mn-ea"/>
                <a:cs typeface="+mn-cs"/>
              </a:rPr>
              <a:t>• Hoe gaat u concrete invulling hieraan geven?</a:t>
            </a:r>
          </a:p>
          <a:p>
            <a:r>
              <a:rPr lang="nl-NL" sz="1200" b="0" i="0" u="none" strike="noStrike" kern="1200" baseline="0" dirty="0">
                <a:solidFill>
                  <a:schemeClr val="tx1"/>
                </a:solidFill>
                <a:latin typeface="+mn-lt"/>
                <a:ea typeface="+mn-ea"/>
                <a:cs typeface="+mn-cs"/>
              </a:rPr>
              <a:t>• Wanneer gaat u beginnen en wanneer verwacht u de eerste resultaten of</a:t>
            </a:r>
          </a:p>
          <a:p>
            <a:r>
              <a:rPr lang="nl-NL" sz="1200" b="0" i="0" u="none" strike="noStrike" kern="1200" baseline="0" dirty="0">
                <a:solidFill>
                  <a:schemeClr val="tx1"/>
                </a:solidFill>
                <a:latin typeface="+mn-lt"/>
                <a:ea typeface="+mn-ea"/>
                <a:cs typeface="+mn-cs"/>
              </a:rPr>
              <a:t>voortgang te rapporteren?</a:t>
            </a:r>
          </a:p>
          <a:p>
            <a:r>
              <a:rPr lang="nl-NL" sz="1200" b="0" i="0" u="none" strike="noStrike" kern="1200" baseline="0" dirty="0">
                <a:solidFill>
                  <a:schemeClr val="tx1"/>
                </a:solidFill>
                <a:latin typeface="+mn-lt"/>
                <a:ea typeface="+mn-ea"/>
                <a:cs typeface="+mn-cs"/>
              </a:rPr>
              <a:t>• Zijn er eventuele belemmeringen waarom u hier nog niet mee aan de slag kunt gaan?</a:t>
            </a:r>
            <a:endParaRPr lang="nl-NL" b="1" dirty="0"/>
          </a:p>
          <a:p>
            <a:pPr marL="0" indent="0">
              <a:buNone/>
            </a:pPr>
            <a:endParaRPr lang="nl-NL"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7</a:t>
            </a:fld>
            <a:endParaRPr lang="nl-NL"/>
          </a:p>
        </p:txBody>
      </p:sp>
    </p:spTree>
    <p:extLst>
      <p:ext uri="{BB962C8B-B14F-4D97-AF65-F5344CB8AC3E}">
        <p14:creationId xmlns:p14="http://schemas.microsoft.com/office/powerpoint/2010/main" val="210856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Algemeen:</a:t>
            </a:r>
          </a:p>
          <a:p>
            <a:r>
              <a:rPr lang="nl-NL" sz="1200" b="0" i="0" u="none" strike="noStrike" kern="1200" baseline="0" dirty="0">
                <a:solidFill>
                  <a:schemeClr val="tx1"/>
                </a:solidFill>
                <a:latin typeface="+mn-lt"/>
                <a:ea typeface="+mn-ea"/>
                <a:cs typeface="+mn-cs"/>
              </a:rPr>
              <a:t>De relatie tussen patiënt en medisch specialist is in 2025 vooral gericht op het</a:t>
            </a:r>
          </a:p>
          <a:p>
            <a:r>
              <a:rPr lang="nl-NL" sz="1200" b="0" i="0" u="none" strike="noStrike" kern="1200" baseline="0" dirty="0">
                <a:solidFill>
                  <a:schemeClr val="tx1"/>
                </a:solidFill>
                <a:latin typeface="+mn-lt"/>
                <a:ea typeface="+mn-ea"/>
                <a:cs typeface="+mn-cs"/>
              </a:rPr>
              <a:t>optimaliseren van de kwaliteit van leven voor de patiënt. Dit is meer dan alleen de behandeling van de ziekte. Veel meer dan nu het geval is, vraagt dit van de medisch specialist om een holistische benadering van iedere, unieke patiënt.</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8</a:t>
            </a:fld>
            <a:endParaRPr lang="nl-NL"/>
          </a:p>
        </p:txBody>
      </p:sp>
    </p:spTree>
    <p:extLst>
      <p:ext uri="{BB962C8B-B14F-4D97-AF65-F5344CB8AC3E}">
        <p14:creationId xmlns:p14="http://schemas.microsoft.com/office/powerpoint/2010/main" val="330800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dirty="0">
                <a:solidFill>
                  <a:schemeClr val="tx1"/>
                </a:solidFill>
                <a:latin typeface="+mn-lt"/>
                <a:ea typeface="+mn-ea"/>
                <a:cs typeface="+mn-cs"/>
              </a:rPr>
              <a:t>Onze ambitie voor 2025:</a:t>
            </a:r>
          </a:p>
          <a:p>
            <a:r>
              <a:rPr lang="nl-NL" sz="1200" b="0" i="0" u="none" strike="noStrike" kern="1200" baseline="0" dirty="0">
                <a:solidFill>
                  <a:schemeClr val="tx1"/>
                </a:solidFill>
                <a:latin typeface="+mn-lt"/>
                <a:ea typeface="+mn-ea"/>
                <a:cs typeface="+mn-cs"/>
              </a:rPr>
              <a:t>De medisch specialist werkt samen met de patiënt en diens naasten in verschillende rollen en samenwerkingsverbanden aan het bevorderen en behouden van kwaliteit van leven in alle stappen van het zorg- en behandelproces, van voorzorg tot en met nazorg.</a:t>
            </a:r>
            <a:br>
              <a:rPr lang="nl-NL" sz="1200" b="0" i="0" u="none" strike="noStrike" kern="1200" baseline="0" dirty="0">
                <a:solidFill>
                  <a:schemeClr val="tx1"/>
                </a:solidFill>
                <a:latin typeface="+mn-lt"/>
                <a:ea typeface="+mn-ea"/>
                <a:cs typeface="+mn-cs"/>
              </a:rPr>
            </a:b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Samen beslissen is dagelijkse praktijk. Medisch specialisten handelen vanuit Positieve Gezondheid. Patiënten zijn uniek, ze hebben verschillende behoeften en wensen. Bovendien verschillen zij in gezondheidsvaardigheden. Voor dit laatste is veel aandacht. We zorgen er samen voor dat de gezondheidsvaardigheden van patiënten verbeteren.</a:t>
            </a:r>
            <a:br>
              <a:rPr lang="nl-NL" sz="1200" b="0" i="0" u="none" strike="noStrike" kern="1200" baseline="0" dirty="0">
                <a:solidFill>
                  <a:schemeClr val="tx1"/>
                </a:solidFill>
                <a:latin typeface="+mn-lt"/>
                <a:ea typeface="+mn-ea"/>
                <a:cs typeface="+mn-cs"/>
              </a:rPr>
            </a:b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(informatie)technologie verandert de processen binnen en buiten zorginstellingen. De patiënt en medisch specialist hebben eenvoudig contact via digitale technologie. Zowel patiënten als medisch specialisten maken veelvuldig gebruik van digitale hulpmiddelen.</a:t>
            </a: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9</a:t>
            </a:fld>
            <a:endParaRPr lang="nl-NL"/>
          </a:p>
        </p:txBody>
      </p:sp>
    </p:spTree>
    <p:extLst>
      <p:ext uri="{BB962C8B-B14F-4D97-AF65-F5344CB8AC3E}">
        <p14:creationId xmlns:p14="http://schemas.microsoft.com/office/powerpoint/2010/main" val="426632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t>*</a:t>
            </a:r>
            <a:r>
              <a:rPr lang="nl-NL" sz="2400" i="1" dirty="0"/>
              <a:t>Gezondheid als het vermogen zich aan te passen en een eigen regie te voeren, in het licht van de fysieke, emotionele en sociale uitdagingen van het leven – Machteld Huber.</a:t>
            </a:r>
            <a:br>
              <a:rPr lang="nl-NL" sz="2400" i="1" dirty="0"/>
            </a:br>
            <a:r>
              <a:rPr lang="nl-NL" sz="2400" i="1" dirty="0"/>
              <a:t/>
            </a:r>
            <a:br>
              <a:rPr lang="nl-NL" sz="2400" i="1" dirty="0"/>
            </a:br>
            <a:r>
              <a:rPr lang="nl-NL" sz="2400" i="1" dirty="0"/>
              <a:t>** Dit zijn de vaardigheden van individuen om informatie over gezondheid te verkrijgen, te begrijpen, te beoordelen en te gebruiken bij het nemen van beslissingen over de eigen gezondheid.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i="1" dirty="0"/>
          </a:p>
          <a:p>
            <a:r>
              <a:rPr lang="nl-NL" sz="2400" i="0" dirty="0"/>
              <a:t>Dit betekent bijvoorbeeld</a:t>
            </a:r>
            <a:r>
              <a:rPr lang="nl-NL" sz="1200" b="0" i="0" u="none" strike="noStrike" kern="1200" baseline="0" dirty="0">
                <a:solidFill>
                  <a:schemeClr val="tx1"/>
                </a:solidFill>
                <a:latin typeface="+mn-lt"/>
                <a:ea typeface="+mn-ea"/>
                <a:cs typeface="+mn-cs"/>
              </a:rPr>
              <a:t> het opzetten van initiatieven om de gezondheidsvaardigheden van burgers/patiënten te versterken.</a:t>
            </a:r>
            <a:endParaRPr lang="nl-NL" sz="360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10</a:t>
            </a:fld>
            <a:endParaRPr lang="nl-NL"/>
          </a:p>
        </p:txBody>
      </p:sp>
    </p:spTree>
    <p:extLst>
      <p:ext uri="{BB962C8B-B14F-4D97-AF65-F5344CB8AC3E}">
        <p14:creationId xmlns:p14="http://schemas.microsoft.com/office/powerpoint/2010/main" val="354015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i="1" dirty="0"/>
              <a:t>Definitie positieve gezondheid: </a:t>
            </a:r>
            <a:r>
              <a:rPr lang="nl-NL" sz="2400" i="1" dirty="0"/>
              <a:t>Gezondheid als het vermogen zich aan te passen en een eigen regie te voeren, in het licht van de fysieke, emotionele en sociale uitdagingen van het leven – Machteld Huber.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i="0" dirty="0"/>
              <a:t>Deze definitie van Huber geeft de nieuwe, dynamische opvatting aan van het begrip gezondheid. Hierin staan functioneren, veerkracht en zelfregie centraal. De brede interpretatie van gezondheid wordt Positieve Gezondheid genoemd. Positieve Gezondheid kent zes hoofddimensies: lichaamsfuncties, mentaal welbevinden, spirituele dimensie, kwaliteit van leven, sociaal- maatschappelijk participeren en dagelijks functioneren. Deze definitie biedt aanknopingspunten voor het voeren van een maatschappelijke dialoog over de vraag of medisch handelen altijd bijdraagt aan de kwaliteit van leven en zelfredzaamheid van een individu. Steeds vaker worden, naast fysiek en mentaal functioneren, ook het dagelijks functioneren, de maatschappelijke participatie, kwaliteit van leven en zingeving als uitgangspunten voor behandeling genomen.</a:t>
            </a:r>
            <a:r>
              <a:rPr lang="nl-NL" sz="2400" i="1" dirty="0"/>
              <a:t/>
            </a:r>
            <a:br>
              <a:rPr lang="nl-NL" sz="2400" i="1" dirty="0"/>
            </a:b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11</a:t>
            </a:fld>
            <a:endParaRPr lang="nl-NL"/>
          </a:p>
        </p:txBody>
      </p:sp>
    </p:spTree>
    <p:extLst>
      <p:ext uri="{BB962C8B-B14F-4D97-AF65-F5344CB8AC3E}">
        <p14:creationId xmlns:p14="http://schemas.microsoft.com/office/powerpoint/2010/main" val="257238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fontAlgn="base">
              <a:buFont typeface="Arial" panose="020B0604020202020204" pitchFamily="34" charset="0"/>
              <a:buChar char="•"/>
            </a:pPr>
            <a:r>
              <a:rPr lang="nl-NL" sz="1200" dirty="0"/>
              <a:t>Denk na over hoe de mentale en fysieke vitaliteit van de medisch specialist kan  worden verbeterd</a:t>
            </a:r>
          </a:p>
          <a:p>
            <a:pPr marL="0" indent="0" fontAlgn="base">
              <a:buFont typeface="Arial" panose="020B0604020202020204" pitchFamily="34" charset="0"/>
              <a:buNone/>
            </a:pPr>
            <a:endParaRPr lang="nl-NL" sz="1200" dirty="0"/>
          </a:p>
          <a:p>
            <a:pPr marL="171450" indent="-171450" fontAlgn="base">
              <a:buFont typeface="Arial" panose="020B0604020202020204" pitchFamily="34" charset="0"/>
              <a:buChar char="•"/>
            </a:pPr>
            <a:r>
              <a:rPr lang="nl-NL" sz="1200" dirty="0"/>
              <a:t>Ga na hoe zoveel mogelijk kan worden gezorgd voor </a:t>
            </a:r>
            <a:r>
              <a:rPr lang="nl-NL" sz="1200" dirty="0">
                <a:hlinkClick r:id="rId3"/>
              </a:rPr>
              <a:t>optimaal functioneren</a:t>
            </a:r>
            <a:r>
              <a:rPr lang="nl-NL" sz="1200" dirty="0"/>
              <a:t>.</a:t>
            </a:r>
          </a:p>
          <a:p>
            <a:pPr fontAlgn="base"/>
            <a:r>
              <a:rPr lang="nl-NL" sz="1200" dirty="0"/>
              <a:t/>
            </a:r>
            <a:br>
              <a:rPr lang="nl-NL" sz="1200" dirty="0"/>
            </a:br>
            <a:r>
              <a:rPr lang="nl-NL" sz="1200" b="0" i="0" kern="1200" dirty="0">
                <a:solidFill>
                  <a:schemeClr val="tx1"/>
                </a:solidFill>
                <a:effectLst/>
                <a:latin typeface="+mn-lt"/>
                <a:ea typeface="+mn-ea"/>
                <a:cs typeface="+mn-cs"/>
              </a:rPr>
              <a:t>IFMS komt feitelijk op het volgende neer:</a:t>
            </a:r>
          </a:p>
          <a:p>
            <a:pPr fontAlgn="base"/>
            <a:endParaRPr lang="nl-NL" sz="1200" b="0" i="0" kern="1200" dirty="0">
              <a:solidFill>
                <a:schemeClr val="tx1"/>
              </a:solidFill>
              <a:effectLst/>
              <a:latin typeface="+mn-lt"/>
              <a:ea typeface="+mn-ea"/>
              <a:cs typeface="+mn-cs"/>
            </a:endParaRPr>
          </a:p>
          <a:p>
            <a:pPr fontAlgn="base"/>
            <a:r>
              <a:rPr lang="nl-NL" sz="1200" b="0" i="0" kern="1200" dirty="0">
                <a:solidFill>
                  <a:schemeClr val="tx1"/>
                </a:solidFill>
                <a:effectLst/>
                <a:latin typeface="+mn-lt"/>
                <a:ea typeface="+mn-ea"/>
                <a:cs typeface="+mn-cs"/>
              </a:rPr>
              <a:t>- Laat zien wat je doet;</a:t>
            </a:r>
          </a:p>
          <a:p>
            <a:pPr fontAlgn="base"/>
            <a:r>
              <a:rPr lang="nl-NL" sz="1200" b="0" i="0" kern="1200" dirty="0">
                <a:solidFill>
                  <a:schemeClr val="tx1"/>
                </a:solidFill>
                <a:effectLst/>
                <a:latin typeface="+mn-lt"/>
                <a:ea typeface="+mn-ea"/>
                <a:cs typeface="+mn-cs"/>
              </a:rPr>
              <a:t>- Vraag aan anderen hoe je het doet;</a:t>
            </a:r>
          </a:p>
          <a:p>
            <a:pPr fontAlgn="base"/>
            <a:r>
              <a:rPr lang="nl-NL" sz="1200" b="0" i="0" kern="1200" dirty="0">
                <a:solidFill>
                  <a:schemeClr val="tx1"/>
                </a:solidFill>
                <a:effectLst/>
                <a:latin typeface="+mn-lt"/>
                <a:ea typeface="+mn-ea"/>
                <a:cs typeface="+mn-cs"/>
              </a:rPr>
              <a:t>- Bespreek dit met een collega;</a:t>
            </a:r>
          </a:p>
          <a:p>
            <a:pPr fontAlgn="base"/>
            <a:r>
              <a:rPr lang="nl-NL" sz="1200" b="0" i="0" kern="1200" dirty="0">
                <a:solidFill>
                  <a:schemeClr val="tx1"/>
                </a:solidFill>
                <a:effectLst/>
                <a:latin typeface="+mn-lt"/>
                <a:ea typeface="+mn-ea"/>
                <a:cs typeface="+mn-cs"/>
              </a:rPr>
              <a:t>- Kom met een persoonlijk ontwikkelplan waarin je de gestelde veranderdoelen bij een volgend gesprek toetst.</a:t>
            </a:r>
            <a:endParaRPr lang="nl-NL" sz="1200" dirty="0"/>
          </a:p>
          <a:p>
            <a:endParaRPr lang="nl-NL" sz="1200" dirty="0"/>
          </a:p>
          <a:p>
            <a:pPr marL="171450" indent="-171450">
              <a:buFont typeface="Arial" panose="020B0604020202020204" pitchFamily="34" charset="0"/>
              <a:buChar char="•"/>
            </a:pPr>
            <a:r>
              <a:rPr lang="nl-NL" sz="1200" dirty="0"/>
              <a:t>Bedenk wat nodig is voor een goede informatie-structuur binnen de eigen organisatie. </a:t>
            </a:r>
            <a:br>
              <a:rPr lang="nl-NL" sz="1200" dirty="0"/>
            </a:br>
            <a:r>
              <a:rPr lang="nl-NL" sz="1200" dirty="0"/>
              <a:t>Richting 2025 gaat de aandacht naar de benodigdheden voor het realiseren van een landelijk persoonlijk gezondheidsdossier (PGD) te realiseren.</a:t>
            </a:r>
          </a:p>
          <a:p>
            <a:pPr marL="0" indent="0">
              <a:buFont typeface="Arial" panose="020B0604020202020204" pitchFamily="34" charset="0"/>
              <a:buNone/>
            </a:pPr>
            <a:endParaRPr lang="nl-NL" sz="1200" dirty="0"/>
          </a:p>
          <a:p>
            <a:pPr marL="171450" indent="-171450">
              <a:buFont typeface="Arial" panose="020B0604020202020204" pitchFamily="34" charset="0"/>
              <a:buChar char="•"/>
            </a:pPr>
            <a:r>
              <a:rPr lang="nl-NL" sz="1200" dirty="0"/>
              <a:t>Bedenk hoe wordt omgegaan met patiënten die zelf gezondheidsinformatie genereren en dit meenemen in de spreekkamer.</a:t>
            </a:r>
          </a:p>
          <a:p>
            <a:pPr marL="171450" indent="-171450">
              <a:buFont typeface="Arial" panose="020B0604020202020204" pitchFamily="34" charset="0"/>
              <a:buChar char="•"/>
            </a:pPr>
            <a:endParaRPr lang="nl-NL" sz="1200" dirty="0"/>
          </a:p>
          <a:p>
            <a:pPr marL="0" indent="0">
              <a:buFont typeface="Arial" panose="020B0604020202020204" pitchFamily="34" charset="0"/>
              <a:buNone/>
            </a:pPr>
            <a:r>
              <a:rPr lang="nl-NL" sz="1200" i="1" dirty="0"/>
              <a:t>* PGD staat voor Persoonlijk Gezondheidsdossier.</a:t>
            </a:r>
          </a:p>
          <a:p>
            <a:pPr marL="0" indent="0">
              <a:buFont typeface="Arial" panose="020B0604020202020204" pitchFamily="34" charset="0"/>
              <a:buNone/>
            </a:pPr>
            <a:endParaRPr lang="nl-NL"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12</a:t>
            </a:fld>
            <a:endParaRPr lang="nl-NL"/>
          </a:p>
        </p:txBody>
      </p:sp>
    </p:spTree>
    <p:extLst>
      <p:ext uri="{BB962C8B-B14F-4D97-AF65-F5344CB8AC3E}">
        <p14:creationId xmlns:p14="http://schemas.microsoft.com/office/powerpoint/2010/main" val="13377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Algemeen</a:t>
            </a:r>
            <a:r>
              <a:rPr lang="nl-NL" b="1" baseline="0" dirty="0"/>
              <a:t>: </a:t>
            </a:r>
            <a:r>
              <a:rPr lang="nl-NL" sz="1200" b="0" i="0" u="none" strike="noStrike" kern="1200" baseline="0" dirty="0">
                <a:solidFill>
                  <a:schemeClr val="tx1"/>
                </a:solidFill>
                <a:latin typeface="+mn-lt"/>
                <a:ea typeface="+mn-ea"/>
                <a:cs typeface="+mn-cs"/>
              </a:rPr>
              <a:t>Medisch specialisten nemen het voortouw bij de ontwikkeling van zorgnetwerken van zorgprofessionals (netwerkgeneeskunde), zowel fysiek als digitaal. Een zorgnetwerk neemt de behoefte van de patiënt als uitgangspunt, vanuit de gedachte dat verschillende spelers in het netwerk op verschillende momenten waarde kunnen toevoegen voor de patiënt. Digitale ontwikkelingen vervullen hierbij een belangrijke rol.</a:t>
            </a:r>
            <a:endParaRPr lang="nl-NL" dirty="0"/>
          </a:p>
        </p:txBody>
      </p:sp>
      <p:sp>
        <p:nvSpPr>
          <p:cNvPr id="4" name="Tijdelijke aanduiding voor dianummer 3"/>
          <p:cNvSpPr>
            <a:spLocks noGrp="1"/>
          </p:cNvSpPr>
          <p:nvPr>
            <p:ph type="sldNum" sz="quarter" idx="10"/>
          </p:nvPr>
        </p:nvSpPr>
        <p:spPr/>
        <p:txBody>
          <a:bodyPr/>
          <a:lstStyle/>
          <a:p>
            <a:fld id="{9C57BCDB-F6AD-451C-ACEE-63E06E3F9D50}" type="slidenum">
              <a:rPr lang="nl-NL" smtClean="0"/>
              <a:t>13</a:t>
            </a:fld>
            <a:endParaRPr lang="nl-NL"/>
          </a:p>
        </p:txBody>
      </p:sp>
    </p:spTree>
    <p:extLst>
      <p:ext uri="{BB962C8B-B14F-4D97-AF65-F5344CB8AC3E}">
        <p14:creationId xmlns:p14="http://schemas.microsoft.com/office/powerpoint/2010/main" val="427721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 Id="rId3"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ard slide - versie 1">
    <p:spTree>
      <p:nvGrpSpPr>
        <p:cNvPr id="1" name=""/>
        <p:cNvGrpSpPr/>
        <p:nvPr/>
      </p:nvGrpSpPr>
      <p:grpSpPr>
        <a:xfrm>
          <a:off x="0" y="0"/>
          <a:ext cx="0" cy="0"/>
          <a:chOff x="0" y="0"/>
          <a:chExt cx="0" cy="0"/>
        </a:xfrm>
      </p:grpSpPr>
      <p:sp>
        <p:nvSpPr>
          <p:cNvPr id="2" name="Titel 1"/>
          <p:cNvSpPr>
            <a:spLocks noGrp="1"/>
          </p:cNvSpPr>
          <p:nvPr>
            <p:ph type="title"/>
          </p:nvPr>
        </p:nvSpPr>
        <p:spPr>
          <a:xfrm>
            <a:off x="646418" y="321586"/>
            <a:ext cx="10515600" cy="650875"/>
          </a:xfrm>
          <a:prstGeom prst="rect">
            <a:avLst/>
          </a:prstGeom>
        </p:spPr>
        <p:txBody>
          <a:bodyPr anchor="ctr"/>
          <a:lstStyle>
            <a:lvl1pPr algn="l">
              <a:defRPr sz="2000" b="1">
                <a:solidFill>
                  <a:srgbClr val="EB5284"/>
                </a:solidFill>
                <a:latin typeface="+mn-lt"/>
              </a:defRPr>
            </a:lvl1pPr>
          </a:lstStyle>
          <a:p>
            <a:r>
              <a:rPr lang="nl-NL"/>
              <a:t>Titelstijl van model bewerken</a:t>
            </a:r>
            <a:endParaRPr lang="nl-NL" dirty="0"/>
          </a:p>
        </p:txBody>
      </p:sp>
      <p:sp>
        <p:nvSpPr>
          <p:cNvPr id="3" name="Tijdelijke aanduiding voor inhoud 2"/>
          <p:cNvSpPr>
            <a:spLocks noGrp="1"/>
          </p:cNvSpPr>
          <p:nvPr>
            <p:ph idx="1"/>
          </p:nvPr>
        </p:nvSpPr>
        <p:spPr>
          <a:xfrm>
            <a:off x="646418" y="1082951"/>
            <a:ext cx="10515600" cy="4947603"/>
          </a:xfrm>
          <a:prstGeom prst="rect">
            <a:avLst/>
          </a:prstGeom>
        </p:spPr>
        <p:txBody>
          <a:bodyPr/>
          <a:lstStyle>
            <a:lvl1pPr>
              <a:defRPr sz="1200">
                <a:solidFill>
                  <a:schemeClr val="tx1"/>
                </a:solidFill>
              </a:defRPr>
            </a:lvl1pPr>
            <a:lvl2pPr>
              <a:defRPr sz="1100">
                <a:solidFill>
                  <a:schemeClr val="tx1"/>
                </a:solidFill>
              </a:defRPr>
            </a:lvl2pPr>
            <a:lvl3pPr>
              <a:defRPr sz="1050">
                <a:solidFill>
                  <a:schemeClr val="tx1"/>
                </a:solidFill>
              </a:defRPr>
            </a:lvl3pPr>
            <a:lvl4pPr>
              <a:defRPr sz="1050">
                <a:solidFill>
                  <a:schemeClr val="tx1"/>
                </a:solidFill>
              </a:defRPr>
            </a:lvl4pPr>
            <a:lvl5pPr>
              <a:defRPr sz="100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13"/>
          <p:cNvSpPr>
            <a:spLocks noGrp="1"/>
          </p:cNvSpPr>
          <p:nvPr>
            <p:ph type="dt" sz="half" idx="11"/>
          </p:nvPr>
        </p:nvSpPr>
        <p:spPr/>
        <p:txBody>
          <a:bodyPr/>
          <a:lstStyle>
            <a:lvl1pPr>
              <a:defRPr>
                <a:solidFill>
                  <a:schemeClr val="bg1">
                    <a:lumMod val="75000"/>
                  </a:schemeClr>
                </a:solidFill>
              </a:defRPr>
            </a:lvl1pPr>
          </a:lstStyle>
          <a:p>
            <a:pPr>
              <a:defRPr/>
            </a:pPr>
            <a:fld id="{0B0D371B-BDF2-BE45-812D-332F1FB7C3E0}" type="datetime4">
              <a:rPr lang="nl-NL" smtClean="0">
                <a:solidFill>
                  <a:srgbClr val="FFFFFF">
                    <a:lumMod val="75000"/>
                  </a:srgbClr>
                </a:solidFill>
              </a:rPr>
              <a:t>maart 7, 2017</a:t>
            </a:fld>
            <a:endParaRPr lang="nl-NL" dirty="0">
              <a:solidFill>
                <a:srgbClr val="FFFFFF">
                  <a:lumMod val="75000"/>
                </a:srgbClr>
              </a:solidFill>
            </a:endParaRPr>
          </a:p>
        </p:txBody>
      </p:sp>
      <p:sp>
        <p:nvSpPr>
          <p:cNvPr id="6" name="Tijdelijke aanduiding voor dianummer 14"/>
          <p:cNvSpPr>
            <a:spLocks noGrp="1"/>
          </p:cNvSpPr>
          <p:nvPr>
            <p:ph type="sldNum" sz="quarter" idx="4"/>
          </p:nvPr>
        </p:nvSpPr>
        <p:spPr>
          <a:xfrm>
            <a:off x="9857735" y="6279756"/>
            <a:ext cx="702734"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bg1">
                    <a:lumMod val="75000"/>
                  </a:schemeClr>
                </a:solidFill>
                <a:latin typeface="+mn-lt"/>
              </a:defRPr>
            </a:lvl1pPr>
          </a:lstStyle>
          <a:p>
            <a:pPr>
              <a:defRPr/>
            </a:pPr>
            <a:fld id="{30BB2CB2-405A-5046-99BA-2E316FC553F0}" type="slidenum">
              <a:rPr lang="nl-NL">
                <a:solidFill>
                  <a:srgbClr val="FFFFFF">
                    <a:lumMod val="75000"/>
                  </a:srgbClr>
                </a:solidFill>
              </a:rPr>
              <a:pPr>
                <a:defRPr/>
              </a:pPr>
              <a:t>‹nr.›</a:t>
            </a:fld>
            <a:endParaRPr lang="nl-NL" dirty="0">
              <a:solidFill>
                <a:srgbClr val="FFFFFF">
                  <a:lumMod val="75000"/>
                </a:srgbClr>
              </a:solidFill>
            </a:endParaRPr>
          </a:p>
        </p:txBody>
      </p:sp>
      <p:sp>
        <p:nvSpPr>
          <p:cNvPr id="8" name="Tijdelijke aanduiding voor inhoud 7"/>
          <p:cNvSpPr>
            <a:spLocks noGrp="1"/>
          </p:cNvSpPr>
          <p:nvPr>
            <p:ph sz="quarter" idx="12" hasCustomPrompt="1"/>
          </p:nvPr>
        </p:nvSpPr>
        <p:spPr>
          <a:xfrm>
            <a:off x="646418" y="5920809"/>
            <a:ext cx="6195393" cy="220234"/>
          </a:xfrm>
          <a:prstGeom prst="rect">
            <a:avLst/>
          </a:prstGeom>
        </p:spPr>
        <p:txBody>
          <a:bodyPr anchor="ctr"/>
          <a:lstStyle>
            <a:lvl1pPr marL="0" indent="0">
              <a:buNone/>
              <a:defRPr sz="1000"/>
            </a:lvl1pPr>
          </a:lstStyle>
          <a:p>
            <a:pPr marL="247642" marR="0" lvl="0" indent="-247642" algn="l" defTabSz="914400" rtl="0" eaLnBrk="1" fontAlgn="base" latinLnBrk="0" hangingPunct="1">
              <a:lnSpc>
                <a:spcPct val="90000"/>
              </a:lnSpc>
              <a:spcBef>
                <a:spcPts val="1083"/>
              </a:spcBef>
              <a:spcAft>
                <a:spcPct val="0"/>
              </a:spcAft>
              <a:buClrTx/>
              <a:buSzTx/>
              <a:tabLst/>
              <a:defRPr/>
            </a:pPr>
            <a:r>
              <a:rPr lang="nl-NL" dirty="0"/>
              <a:t>Bron</a:t>
            </a:r>
          </a:p>
        </p:txBody>
      </p:sp>
    </p:spTree>
    <p:extLst>
      <p:ext uri="{BB962C8B-B14F-4D97-AF65-F5344CB8AC3E}">
        <p14:creationId xmlns:p14="http://schemas.microsoft.com/office/powerpoint/2010/main" val="2486730709"/>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 versie 2">
    <p:spTree>
      <p:nvGrpSpPr>
        <p:cNvPr id="1" name=""/>
        <p:cNvGrpSpPr/>
        <p:nvPr/>
      </p:nvGrpSpPr>
      <p:grpSpPr>
        <a:xfrm>
          <a:off x="0" y="0"/>
          <a:ext cx="0" cy="0"/>
          <a:chOff x="0" y="0"/>
          <a:chExt cx="0" cy="0"/>
        </a:xfrm>
      </p:grpSpPr>
      <p:pic>
        <p:nvPicPr>
          <p:cNvPr id="5" name="Afbeelding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1" y="1122363"/>
            <a:ext cx="5539408" cy="2387600"/>
          </a:xfrm>
          <a:prstGeom prst="rect">
            <a:avLst/>
          </a:prstGeom>
        </p:spPr>
        <p:txBody>
          <a:bodyPr anchor="b">
            <a:normAutofit/>
          </a:bodyPr>
          <a:lstStyle>
            <a:lvl1pPr algn="l">
              <a:defRPr sz="3900" b="1">
                <a:solidFill>
                  <a:srgbClr val="EB5284"/>
                </a:solidFill>
                <a:latin typeface="+mn-lt"/>
              </a:defRPr>
            </a:lvl1pPr>
          </a:lstStyle>
          <a:p>
            <a:r>
              <a:rPr lang="nl-NL"/>
              <a:t>Titelstijl van model bewerken</a:t>
            </a:r>
            <a:endParaRPr lang="nl-NL" dirty="0"/>
          </a:p>
        </p:txBody>
      </p:sp>
      <p:sp>
        <p:nvSpPr>
          <p:cNvPr id="3" name="Ondertitel 2"/>
          <p:cNvSpPr>
            <a:spLocks noGrp="1"/>
          </p:cNvSpPr>
          <p:nvPr>
            <p:ph type="subTitle" idx="1"/>
          </p:nvPr>
        </p:nvSpPr>
        <p:spPr>
          <a:xfrm>
            <a:off x="6096001" y="3602038"/>
            <a:ext cx="5539408" cy="761240"/>
          </a:xfrm>
          <a:prstGeom prst="rect">
            <a:avLst/>
          </a:prstGeom>
        </p:spPr>
        <p:txBody>
          <a:bodyPr>
            <a:normAutofit/>
          </a:bodyPr>
          <a:lstStyle>
            <a:lvl1pPr marL="0" indent="0" algn="l">
              <a:buNone/>
              <a:defRPr sz="2167">
                <a:solidFill>
                  <a:srgbClr val="5E6B72"/>
                </a:solidFill>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nl-NL"/>
              <a:t>Klik om de ondertitelstijl van het model te bewerken</a:t>
            </a:r>
            <a:endParaRPr lang="nl-NL" dirty="0"/>
          </a:p>
        </p:txBody>
      </p:sp>
      <p:sp>
        <p:nvSpPr>
          <p:cNvPr id="10" name="Tijdelijke aanduiding voor tekst 9"/>
          <p:cNvSpPr>
            <a:spLocks noGrp="1"/>
          </p:cNvSpPr>
          <p:nvPr>
            <p:ph type="body" sz="quarter" idx="13"/>
          </p:nvPr>
        </p:nvSpPr>
        <p:spPr>
          <a:xfrm>
            <a:off x="6096002" y="4471992"/>
            <a:ext cx="5539408" cy="351667"/>
          </a:xfrm>
          <a:prstGeom prst="rect">
            <a:avLst/>
          </a:prstGeom>
        </p:spPr>
        <p:txBody>
          <a:bodyPr/>
          <a:lstStyle>
            <a:lvl1pPr marL="0" indent="0">
              <a:buNone/>
              <a:defRPr sz="1950" b="1">
                <a:solidFill>
                  <a:srgbClr val="5E6B72"/>
                </a:solidFill>
              </a:defRPr>
            </a:lvl1pPr>
          </a:lstStyle>
          <a:p>
            <a:pPr lvl="0"/>
            <a:r>
              <a:rPr lang="nl-NL"/>
              <a:t>Klik om de tekststijl van het model te bewerken</a:t>
            </a:r>
          </a:p>
        </p:txBody>
      </p:sp>
      <p:sp>
        <p:nvSpPr>
          <p:cNvPr id="6" name="Tijdelijke aanduiding voor datum 3"/>
          <p:cNvSpPr>
            <a:spLocks noGrp="1"/>
          </p:cNvSpPr>
          <p:nvPr>
            <p:ph type="dt" sz="half" idx="14"/>
          </p:nvPr>
        </p:nvSpPr>
        <p:spPr>
          <a:xfrm>
            <a:off x="6096000" y="4960942"/>
            <a:ext cx="2743200" cy="365125"/>
          </a:xfrm>
          <a:prstGeom prst="rect">
            <a:avLst/>
          </a:prstGeom>
        </p:spPr>
        <p:txBody>
          <a:bodyPr/>
          <a:lstStyle>
            <a:lvl1pPr eaLnBrk="1" fontAlgn="auto" hangingPunct="1">
              <a:spcBef>
                <a:spcPts val="0"/>
              </a:spcBef>
              <a:spcAft>
                <a:spcPts val="0"/>
              </a:spcAft>
              <a:defRPr sz="1300" smtClean="0">
                <a:solidFill>
                  <a:srgbClr val="C2CBCC"/>
                </a:solidFill>
                <a:latin typeface="+mn-lt"/>
              </a:defRPr>
            </a:lvl1pPr>
          </a:lstStyle>
          <a:p>
            <a:pPr>
              <a:defRPr/>
            </a:pPr>
            <a:fld id="{731C4058-0B11-1049-BEA3-4592681A4071}" type="datetime4">
              <a:rPr lang="nl-NL" smtClean="0"/>
              <a:t>maart 7, 2017</a:t>
            </a:fld>
            <a:endParaRPr lang="nl-NL" dirty="0"/>
          </a:p>
        </p:txBody>
      </p:sp>
      <p:sp>
        <p:nvSpPr>
          <p:cNvPr id="8" name="Rechthoek 7"/>
          <p:cNvSpPr/>
          <p:nvPr userDrawn="1"/>
        </p:nvSpPr>
        <p:spPr>
          <a:xfrm>
            <a:off x="1470424" y="5223016"/>
            <a:ext cx="3156057" cy="99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1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50151" y="4823658"/>
            <a:ext cx="3878034" cy="177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1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 - versie 3">
    <p:spTree>
      <p:nvGrpSpPr>
        <p:cNvPr id="1" name=""/>
        <p:cNvGrpSpPr/>
        <p:nvPr/>
      </p:nvGrpSpPr>
      <p:grpSpPr>
        <a:xfrm>
          <a:off x="0" y="0"/>
          <a:ext cx="0" cy="0"/>
          <a:chOff x="0" y="0"/>
          <a:chExt cx="0" cy="0"/>
        </a:xfrm>
      </p:grpSpPr>
      <p:pic>
        <p:nvPicPr>
          <p:cNvPr id="5" name="Afbeelding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1" y="1122363"/>
            <a:ext cx="5539408" cy="2387600"/>
          </a:xfrm>
          <a:prstGeom prst="rect">
            <a:avLst/>
          </a:prstGeom>
        </p:spPr>
        <p:txBody>
          <a:bodyPr anchor="b">
            <a:normAutofit/>
          </a:bodyPr>
          <a:lstStyle>
            <a:lvl1pPr algn="l">
              <a:defRPr sz="3900" b="1">
                <a:solidFill>
                  <a:srgbClr val="EB5284"/>
                </a:solidFill>
                <a:latin typeface="+mn-lt"/>
              </a:defRPr>
            </a:lvl1pPr>
          </a:lstStyle>
          <a:p>
            <a:r>
              <a:rPr lang="nl-NL"/>
              <a:t>Titelstijl van model bewerken</a:t>
            </a:r>
            <a:endParaRPr lang="nl-NL" dirty="0"/>
          </a:p>
        </p:txBody>
      </p:sp>
      <p:sp>
        <p:nvSpPr>
          <p:cNvPr id="3" name="Ondertitel 2"/>
          <p:cNvSpPr>
            <a:spLocks noGrp="1"/>
          </p:cNvSpPr>
          <p:nvPr>
            <p:ph type="subTitle" idx="1"/>
          </p:nvPr>
        </p:nvSpPr>
        <p:spPr>
          <a:xfrm>
            <a:off x="6096001" y="3602038"/>
            <a:ext cx="5539408" cy="761240"/>
          </a:xfrm>
          <a:prstGeom prst="rect">
            <a:avLst/>
          </a:prstGeom>
        </p:spPr>
        <p:txBody>
          <a:bodyPr>
            <a:normAutofit/>
          </a:bodyPr>
          <a:lstStyle>
            <a:lvl1pPr marL="0" indent="0" algn="l">
              <a:buNone/>
              <a:defRPr sz="2167">
                <a:solidFill>
                  <a:srgbClr val="5E6B72"/>
                </a:solidFill>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nl-NL"/>
              <a:t>Klik om de ondertitelstijl van het model te bewerken</a:t>
            </a:r>
            <a:endParaRPr lang="nl-NL" dirty="0"/>
          </a:p>
        </p:txBody>
      </p:sp>
      <p:sp>
        <p:nvSpPr>
          <p:cNvPr id="10" name="Tijdelijke aanduiding voor tekst 9"/>
          <p:cNvSpPr>
            <a:spLocks noGrp="1"/>
          </p:cNvSpPr>
          <p:nvPr>
            <p:ph type="body" sz="quarter" idx="13"/>
          </p:nvPr>
        </p:nvSpPr>
        <p:spPr>
          <a:xfrm>
            <a:off x="6096002" y="4471992"/>
            <a:ext cx="5539408" cy="351667"/>
          </a:xfrm>
          <a:prstGeom prst="rect">
            <a:avLst/>
          </a:prstGeom>
        </p:spPr>
        <p:txBody>
          <a:bodyPr/>
          <a:lstStyle>
            <a:lvl1pPr marL="0" indent="0">
              <a:buNone/>
              <a:defRPr sz="1950" b="1">
                <a:solidFill>
                  <a:srgbClr val="5E6B72"/>
                </a:solidFill>
              </a:defRPr>
            </a:lvl1pPr>
          </a:lstStyle>
          <a:p>
            <a:pPr lvl="0"/>
            <a:r>
              <a:rPr lang="nl-NL"/>
              <a:t>Klik om de tekststijl van het model te bewerken</a:t>
            </a:r>
          </a:p>
        </p:txBody>
      </p:sp>
      <p:sp>
        <p:nvSpPr>
          <p:cNvPr id="6" name="Tijdelijke aanduiding voor datum 3"/>
          <p:cNvSpPr>
            <a:spLocks noGrp="1"/>
          </p:cNvSpPr>
          <p:nvPr>
            <p:ph type="dt" sz="half" idx="14"/>
          </p:nvPr>
        </p:nvSpPr>
        <p:spPr>
          <a:xfrm>
            <a:off x="6096000" y="4960942"/>
            <a:ext cx="2743200" cy="365125"/>
          </a:xfrm>
          <a:prstGeom prst="rect">
            <a:avLst/>
          </a:prstGeom>
        </p:spPr>
        <p:txBody>
          <a:bodyPr/>
          <a:lstStyle>
            <a:lvl1pPr eaLnBrk="1" fontAlgn="auto" hangingPunct="1">
              <a:spcBef>
                <a:spcPts val="0"/>
              </a:spcBef>
              <a:spcAft>
                <a:spcPts val="0"/>
              </a:spcAft>
              <a:defRPr sz="1300" smtClean="0">
                <a:solidFill>
                  <a:srgbClr val="C2CBCC"/>
                </a:solidFill>
                <a:latin typeface="+mn-lt"/>
              </a:defRPr>
            </a:lvl1pPr>
          </a:lstStyle>
          <a:p>
            <a:pPr>
              <a:defRPr/>
            </a:pPr>
            <a:fld id="{5F0E6589-CD4F-2941-8F44-26C0A46321AF}" type="datetime4">
              <a:rPr lang="nl-NL" smtClean="0"/>
              <a:t>maart 7, 2017</a:t>
            </a:fld>
            <a:endParaRPr lang="nl-NL" dirty="0"/>
          </a:p>
        </p:txBody>
      </p:sp>
      <p:sp>
        <p:nvSpPr>
          <p:cNvPr id="7" name="Rechthoek 6"/>
          <p:cNvSpPr/>
          <p:nvPr userDrawn="1"/>
        </p:nvSpPr>
        <p:spPr>
          <a:xfrm>
            <a:off x="1470424" y="5223016"/>
            <a:ext cx="3156057" cy="99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1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50151" y="4823658"/>
            <a:ext cx="3878034" cy="177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539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 versie 4">
    <p:spTree>
      <p:nvGrpSpPr>
        <p:cNvPr id="1" name=""/>
        <p:cNvGrpSpPr/>
        <p:nvPr/>
      </p:nvGrpSpPr>
      <p:grpSpPr>
        <a:xfrm>
          <a:off x="0" y="0"/>
          <a:ext cx="0" cy="0"/>
          <a:chOff x="0" y="0"/>
          <a:chExt cx="0" cy="0"/>
        </a:xfrm>
      </p:grpSpPr>
      <p:pic>
        <p:nvPicPr>
          <p:cNvPr id="5" name="Afbeelding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1" y="1122363"/>
            <a:ext cx="5539408" cy="2387600"/>
          </a:xfrm>
          <a:prstGeom prst="rect">
            <a:avLst/>
          </a:prstGeom>
        </p:spPr>
        <p:txBody>
          <a:bodyPr anchor="b">
            <a:normAutofit/>
          </a:bodyPr>
          <a:lstStyle>
            <a:lvl1pPr algn="l">
              <a:defRPr sz="3900" b="1">
                <a:solidFill>
                  <a:srgbClr val="EB5284"/>
                </a:solidFill>
                <a:latin typeface="+mn-lt"/>
              </a:defRPr>
            </a:lvl1pPr>
          </a:lstStyle>
          <a:p>
            <a:r>
              <a:rPr lang="nl-NL"/>
              <a:t>Titelstijl van model bewerken</a:t>
            </a:r>
            <a:endParaRPr lang="nl-NL" dirty="0"/>
          </a:p>
        </p:txBody>
      </p:sp>
      <p:sp>
        <p:nvSpPr>
          <p:cNvPr id="3" name="Ondertitel 2"/>
          <p:cNvSpPr>
            <a:spLocks noGrp="1"/>
          </p:cNvSpPr>
          <p:nvPr>
            <p:ph type="subTitle" idx="1"/>
          </p:nvPr>
        </p:nvSpPr>
        <p:spPr>
          <a:xfrm>
            <a:off x="6096001" y="3602038"/>
            <a:ext cx="5539408" cy="761240"/>
          </a:xfrm>
          <a:prstGeom prst="rect">
            <a:avLst/>
          </a:prstGeom>
        </p:spPr>
        <p:txBody>
          <a:bodyPr>
            <a:normAutofit/>
          </a:bodyPr>
          <a:lstStyle>
            <a:lvl1pPr marL="0" indent="0" algn="l">
              <a:buNone/>
              <a:defRPr sz="2167">
                <a:solidFill>
                  <a:srgbClr val="5E6B72"/>
                </a:solidFill>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nl-NL"/>
              <a:t>Klik om de ondertitelstijl van het model te bewerken</a:t>
            </a:r>
            <a:endParaRPr lang="nl-NL" dirty="0"/>
          </a:p>
        </p:txBody>
      </p:sp>
      <p:sp>
        <p:nvSpPr>
          <p:cNvPr id="10" name="Tijdelijke aanduiding voor tekst 9"/>
          <p:cNvSpPr>
            <a:spLocks noGrp="1"/>
          </p:cNvSpPr>
          <p:nvPr>
            <p:ph type="body" sz="quarter" idx="13"/>
          </p:nvPr>
        </p:nvSpPr>
        <p:spPr>
          <a:xfrm>
            <a:off x="6096002" y="4471992"/>
            <a:ext cx="5539408" cy="351667"/>
          </a:xfrm>
          <a:prstGeom prst="rect">
            <a:avLst/>
          </a:prstGeom>
        </p:spPr>
        <p:txBody>
          <a:bodyPr/>
          <a:lstStyle>
            <a:lvl1pPr marL="0" indent="0">
              <a:buNone/>
              <a:defRPr sz="1950" b="1">
                <a:solidFill>
                  <a:srgbClr val="5E6B72"/>
                </a:solidFill>
              </a:defRPr>
            </a:lvl1pPr>
          </a:lstStyle>
          <a:p>
            <a:pPr lvl="0"/>
            <a:r>
              <a:rPr lang="nl-NL"/>
              <a:t>Klik om de tekststijl van het model te bewerken</a:t>
            </a:r>
          </a:p>
        </p:txBody>
      </p:sp>
      <p:sp>
        <p:nvSpPr>
          <p:cNvPr id="6" name="Tijdelijke aanduiding voor datum 3"/>
          <p:cNvSpPr>
            <a:spLocks noGrp="1"/>
          </p:cNvSpPr>
          <p:nvPr>
            <p:ph type="dt" sz="half" idx="14"/>
          </p:nvPr>
        </p:nvSpPr>
        <p:spPr>
          <a:xfrm>
            <a:off x="6096000" y="4960942"/>
            <a:ext cx="2743200" cy="365125"/>
          </a:xfrm>
          <a:prstGeom prst="rect">
            <a:avLst/>
          </a:prstGeom>
        </p:spPr>
        <p:txBody>
          <a:bodyPr/>
          <a:lstStyle>
            <a:lvl1pPr eaLnBrk="1" fontAlgn="auto" hangingPunct="1">
              <a:spcBef>
                <a:spcPts val="0"/>
              </a:spcBef>
              <a:spcAft>
                <a:spcPts val="0"/>
              </a:spcAft>
              <a:defRPr sz="1300" smtClean="0">
                <a:solidFill>
                  <a:srgbClr val="C2CBCC"/>
                </a:solidFill>
                <a:latin typeface="+mn-lt"/>
              </a:defRPr>
            </a:lvl1pPr>
          </a:lstStyle>
          <a:p>
            <a:pPr>
              <a:defRPr/>
            </a:pPr>
            <a:fld id="{4B8A8314-045A-944B-8814-70ACE3CBC59C}" type="datetime4">
              <a:rPr lang="nl-NL" smtClean="0"/>
              <a:t>maart 7, 2017</a:t>
            </a:fld>
            <a:endParaRPr lang="nl-NL" dirty="0"/>
          </a:p>
        </p:txBody>
      </p:sp>
      <p:sp>
        <p:nvSpPr>
          <p:cNvPr id="7" name="Rechthoek 6"/>
          <p:cNvSpPr/>
          <p:nvPr userDrawn="1"/>
        </p:nvSpPr>
        <p:spPr>
          <a:xfrm>
            <a:off x="1470424" y="5223016"/>
            <a:ext cx="3156057" cy="99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1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50151" y="4823658"/>
            <a:ext cx="3878034" cy="177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550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 laatste slide">
    <p:bg>
      <p:bgRef idx="1001">
        <a:schemeClr val="bg2"/>
      </p:bgRef>
    </p:bg>
    <p:spTree>
      <p:nvGrpSpPr>
        <p:cNvPr id="1" name=""/>
        <p:cNvGrpSpPr/>
        <p:nvPr/>
      </p:nvGrpSpPr>
      <p:grpSpPr>
        <a:xfrm>
          <a:off x="0" y="0"/>
          <a:ext cx="0" cy="0"/>
          <a:chOff x="0" y="0"/>
          <a:chExt cx="0" cy="0"/>
        </a:xfrm>
      </p:grpSpPr>
      <p:sp>
        <p:nvSpPr>
          <p:cNvPr id="4" name="Subtitel 2"/>
          <p:cNvSpPr txBox="1">
            <a:spLocks/>
          </p:cNvSpPr>
          <p:nvPr/>
        </p:nvSpPr>
        <p:spPr bwMode="auto">
          <a:xfrm>
            <a:off x="6096002" y="5922967"/>
            <a:ext cx="5930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nl-NL" altLang="nl-NL" sz="2167">
                <a:latin typeface="Calibri Light" charset="0"/>
                <a:ea typeface="Helvetica" charset="0"/>
                <a:cs typeface="Helvetica" charset="0"/>
              </a:rPr>
              <a:t>www.</a:t>
            </a:r>
            <a:r>
              <a:rPr lang="nl-NL" altLang="nl-NL" sz="2167" b="1">
                <a:ea typeface="Helvetica" charset="0"/>
                <a:cs typeface="Helvetica" charset="0"/>
              </a:rPr>
              <a:t>demedischspecialist</a:t>
            </a:r>
            <a:r>
              <a:rPr lang="nl-NL" altLang="nl-NL" sz="2167">
                <a:latin typeface="Calibri Light" charset="0"/>
                <a:ea typeface="Helvetica" charset="0"/>
                <a:cs typeface="Helvetica" charset="0"/>
              </a:rPr>
              <a:t>.nl</a:t>
            </a:r>
            <a:endParaRPr lang="nl-NL" altLang="nl-NL" sz="1733">
              <a:latin typeface="Calibri Light" charset="0"/>
              <a:ea typeface="Helvetica" charset="0"/>
              <a:cs typeface="Helvetica" charset="0"/>
            </a:endParaRPr>
          </a:p>
        </p:txBody>
      </p:sp>
      <p:pic>
        <p:nvPicPr>
          <p:cNvPr id="5" name="Afbeelding 2" descr="FMS logo_RGB_100%.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90951" y="1905000"/>
            <a:ext cx="5215467"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jdelijke aanduiding voor tekst 9"/>
          <p:cNvSpPr>
            <a:spLocks noGrp="1"/>
          </p:cNvSpPr>
          <p:nvPr>
            <p:ph type="body" sz="quarter" idx="13"/>
          </p:nvPr>
        </p:nvSpPr>
        <p:spPr>
          <a:xfrm>
            <a:off x="6096002" y="4471992"/>
            <a:ext cx="5539408" cy="351667"/>
          </a:xfrm>
          <a:prstGeom prst="rect">
            <a:avLst/>
          </a:prstGeom>
        </p:spPr>
        <p:txBody>
          <a:bodyPr/>
          <a:lstStyle>
            <a:lvl1pPr marL="0" indent="0">
              <a:buNone/>
              <a:defRPr sz="1950" b="1">
                <a:solidFill>
                  <a:srgbClr val="5E6B72"/>
                </a:solidFill>
              </a:defRPr>
            </a:lvl1pPr>
          </a:lstStyle>
          <a:p>
            <a:pPr lvl="0"/>
            <a:r>
              <a:rPr lang="nl-NL"/>
              <a:t>Klik om de tekststijl van het model te bewerken</a:t>
            </a:r>
          </a:p>
        </p:txBody>
      </p:sp>
      <p:sp>
        <p:nvSpPr>
          <p:cNvPr id="12" name="Tijdelijke aanduiding voor tekst 9"/>
          <p:cNvSpPr>
            <a:spLocks noGrp="1"/>
          </p:cNvSpPr>
          <p:nvPr>
            <p:ph type="body" sz="quarter" idx="14"/>
          </p:nvPr>
        </p:nvSpPr>
        <p:spPr>
          <a:xfrm>
            <a:off x="6096002" y="4836418"/>
            <a:ext cx="5539408" cy="351667"/>
          </a:xfrm>
          <a:prstGeom prst="rect">
            <a:avLst/>
          </a:prstGeom>
        </p:spPr>
        <p:txBody>
          <a:bodyPr/>
          <a:lstStyle>
            <a:lvl1pPr marL="0" indent="0">
              <a:buNone/>
              <a:defRPr sz="1733" b="0">
                <a:solidFill>
                  <a:srgbClr val="5E6B72"/>
                </a:solidFill>
              </a:defRPr>
            </a:lvl1pPr>
          </a:lstStyle>
          <a:p>
            <a:pPr lvl="0"/>
            <a:r>
              <a:rPr lang="nl-NL"/>
              <a:t>Klik om de tekststijl van het model te bewerken</a:t>
            </a:r>
          </a:p>
        </p:txBody>
      </p:sp>
      <p:sp>
        <p:nvSpPr>
          <p:cNvPr id="6" name="Tijdelijke aanduiding voor datum 3"/>
          <p:cNvSpPr>
            <a:spLocks noGrp="1"/>
          </p:cNvSpPr>
          <p:nvPr>
            <p:ph type="dt" sz="half" idx="15"/>
          </p:nvPr>
        </p:nvSpPr>
        <p:spPr>
          <a:xfrm>
            <a:off x="6096000" y="5326067"/>
            <a:ext cx="2743200" cy="365125"/>
          </a:xfrm>
          <a:prstGeom prst="rect">
            <a:avLst/>
          </a:prstGeom>
        </p:spPr>
        <p:txBody>
          <a:bodyPr/>
          <a:lstStyle>
            <a:lvl1pPr eaLnBrk="1" fontAlgn="auto" hangingPunct="1">
              <a:spcBef>
                <a:spcPts val="0"/>
              </a:spcBef>
              <a:spcAft>
                <a:spcPts val="0"/>
              </a:spcAft>
              <a:defRPr sz="1300" smtClean="0">
                <a:solidFill>
                  <a:srgbClr val="5E6B72"/>
                </a:solidFill>
                <a:latin typeface="+mn-lt"/>
              </a:defRPr>
            </a:lvl1pPr>
          </a:lstStyle>
          <a:p>
            <a:pPr>
              <a:defRPr/>
            </a:pPr>
            <a:fld id="{B2B28B4A-CDED-AD43-B7C5-FC23F3718678}" type="datetime4">
              <a:rPr lang="nl-NL" smtClean="0"/>
              <a:t>maart 7, 2017</a:t>
            </a:fld>
            <a:endParaRPr lang="nl-NL" dirty="0"/>
          </a:p>
        </p:txBody>
      </p:sp>
    </p:spTree>
    <p:extLst>
      <p:ext uri="{BB962C8B-B14F-4D97-AF65-F5344CB8AC3E}">
        <p14:creationId xmlns:p14="http://schemas.microsoft.com/office/powerpoint/2010/main" val="375734822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4875"/>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A67E031-0797-4538-B926-B4E8B10371C9}" type="datetimeFigureOut">
              <a:rPr lang="nl-NL" smtClean="0"/>
              <a:t>07-03-17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8B73953-1953-4899-A75E-D2F819D8FFD4}" type="slidenum">
              <a:rPr lang="nl-NL" smtClean="0"/>
              <a:t>‹nr.›</a:t>
            </a:fld>
            <a:endParaRPr lang="nl-NL"/>
          </a:p>
        </p:txBody>
      </p:sp>
    </p:spTree>
    <p:extLst>
      <p:ext uri="{BB962C8B-B14F-4D97-AF65-F5344CB8AC3E}">
        <p14:creationId xmlns:p14="http://schemas.microsoft.com/office/powerpoint/2010/main" val="4161451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Standaard slide - versie 1">
    <p:spTree>
      <p:nvGrpSpPr>
        <p:cNvPr id="1" name=""/>
        <p:cNvGrpSpPr/>
        <p:nvPr/>
      </p:nvGrpSpPr>
      <p:grpSpPr>
        <a:xfrm>
          <a:off x="0" y="0"/>
          <a:ext cx="0" cy="0"/>
          <a:chOff x="0" y="0"/>
          <a:chExt cx="0" cy="0"/>
        </a:xfrm>
      </p:grpSpPr>
      <p:sp>
        <p:nvSpPr>
          <p:cNvPr id="2" name="Titel 1"/>
          <p:cNvSpPr>
            <a:spLocks noGrp="1"/>
          </p:cNvSpPr>
          <p:nvPr>
            <p:ph type="title"/>
          </p:nvPr>
        </p:nvSpPr>
        <p:spPr>
          <a:xfrm>
            <a:off x="753602" y="365129"/>
            <a:ext cx="10515600" cy="650875"/>
          </a:xfrm>
          <a:prstGeom prst="rect">
            <a:avLst/>
          </a:prstGeom>
        </p:spPr>
        <p:txBody>
          <a:bodyPr anchor="ctr"/>
          <a:lstStyle>
            <a:lvl1pPr algn="l">
              <a:defRPr sz="2167" b="1">
                <a:solidFill>
                  <a:srgbClr val="EB5284"/>
                </a:solidFill>
                <a:latin typeface="+mn-lt"/>
              </a:defRPr>
            </a:lvl1pPr>
          </a:lstStyle>
          <a:p>
            <a:r>
              <a:rPr lang="nl-NL" dirty="0"/>
              <a:t>Titelstijl van model bewerken</a:t>
            </a:r>
          </a:p>
        </p:txBody>
      </p:sp>
      <p:sp>
        <p:nvSpPr>
          <p:cNvPr id="3" name="Tijdelijke aanduiding voor inhoud 2"/>
          <p:cNvSpPr>
            <a:spLocks noGrp="1"/>
          </p:cNvSpPr>
          <p:nvPr>
            <p:ph idx="1"/>
          </p:nvPr>
        </p:nvSpPr>
        <p:spPr>
          <a:xfrm>
            <a:off x="753602" y="1126494"/>
            <a:ext cx="10515600" cy="4947603"/>
          </a:xfrm>
          <a:prstGeom prst="rect">
            <a:avLst/>
          </a:prstGeom>
        </p:spPr>
        <p:txBody>
          <a:bodyPr/>
          <a:lstStyle>
            <a:lvl1pPr>
              <a:defRPr sz="1517">
                <a:solidFill>
                  <a:schemeClr val="tx1"/>
                </a:solidFill>
              </a:defRPr>
            </a:lvl1pPr>
            <a:lvl2pPr>
              <a:defRPr sz="1300">
                <a:solidFill>
                  <a:schemeClr val="tx1"/>
                </a:solidFill>
              </a:defRPr>
            </a:lvl2pPr>
            <a:lvl3pPr>
              <a:defRPr sz="1192">
                <a:solidFill>
                  <a:schemeClr val="tx1"/>
                </a:solidFill>
              </a:defRPr>
            </a:lvl3pPr>
            <a:lvl4pPr>
              <a:defRPr sz="1137">
                <a:solidFill>
                  <a:schemeClr val="tx1"/>
                </a:solidFill>
              </a:defRPr>
            </a:lvl4pPr>
            <a:lvl5pPr>
              <a:defRPr sz="1083">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dianummer 14"/>
          <p:cNvSpPr>
            <a:spLocks noGrp="1"/>
          </p:cNvSpPr>
          <p:nvPr>
            <p:ph type="sldNum" sz="quarter" idx="4"/>
          </p:nvPr>
        </p:nvSpPr>
        <p:spPr>
          <a:xfrm>
            <a:off x="9533467" y="6283731"/>
            <a:ext cx="702734" cy="365125"/>
          </a:xfrm>
          <a:prstGeom prst="rect">
            <a:avLst/>
          </a:prstGeom>
        </p:spPr>
        <p:txBody>
          <a:bodyPr vert="horz" lIns="91440" tIns="45720" rIns="91440" bIns="45720" rtlCol="0" anchor="ctr"/>
          <a:lstStyle>
            <a:lvl1pPr algn="r">
              <a:defRPr sz="1083">
                <a:solidFill>
                  <a:schemeClr val="bg2">
                    <a:lumMod val="90000"/>
                  </a:schemeClr>
                </a:solidFill>
              </a:defRPr>
            </a:lvl1pPr>
          </a:lstStyle>
          <a:p>
            <a:fld id="{4CB3257E-E56D-C242-8D9E-C36DAAB330B9}" type="slidenum">
              <a:rPr lang="nl-NL" smtClean="0">
                <a:solidFill>
                  <a:srgbClr val="E7E6E6">
                    <a:lumMod val="90000"/>
                  </a:srgbClr>
                </a:solidFill>
              </a:rPr>
              <a:pPr/>
              <a:t>‹nr.›</a:t>
            </a:fld>
            <a:endParaRPr lang="nl-NL" dirty="0">
              <a:solidFill>
                <a:srgbClr val="E7E6E6">
                  <a:lumMod val="90000"/>
                </a:srgbClr>
              </a:solidFill>
            </a:endParaRPr>
          </a:p>
        </p:txBody>
      </p:sp>
      <p:sp>
        <p:nvSpPr>
          <p:cNvPr id="15" name="Tijdelijke aanduiding voor datum 13"/>
          <p:cNvSpPr>
            <a:spLocks noGrp="1"/>
          </p:cNvSpPr>
          <p:nvPr>
            <p:ph type="dt" sz="half" idx="2"/>
          </p:nvPr>
        </p:nvSpPr>
        <p:spPr>
          <a:xfrm>
            <a:off x="5193578" y="6280672"/>
            <a:ext cx="1804847" cy="365125"/>
          </a:xfrm>
          <a:prstGeom prst="rect">
            <a:avLst/>
          </a:prstGeom>
        </p:spPr>
        <p:txBody>
          <a:bodyPr vert="horz" lIns="91440" tIns="45720" rIns="91440" bIns="45720" rtlCol="0" anchor="ctr"/>
          <a:lstStyle>
            <a:lvl1pPr algn="ctr">
              <a:defRPr sz="1083">
                <a:solidFill>
                  <a:schemeClr val="bg2">
                    <a:lumMod val="90000"/>
                  </a:schemeClr>
                </a:solidFill>
              </a:defRPr>
            </a:lvl1pPr>
          </a:lstStyle>
          <a:p>
            <a:fld id="{83778BD0-27D8-F04C-9939-876EB779CEFF}" type="datetime4">
              <a:rPr lang="nl-NL" smtClean="0">
                <a:solidFill>
                  <a:srgbClr val="E7E6E6">
                    <a:lumMod val="90000"/>
                  </a:srgbClr>
                </a:solidFill>
              </a:rPr>
              <a:t>maart 7, 2017</a:t>
            </a:fld>
            <a:endParaRPr lang="nl-NL" dirty="0">
              <a:solidFill>
                <a:srgbClr val="E7E6E6">
                  <a:lumMod val="90000"/>
                </a:srgbClr>
              </a:solidFill>
            </a:endParaRPr>
          </a:p>
        </p:txBody>
      </p:sp>
    </p:spTree>
    <p:extLst>
      <p:ext uri="{BB962C8B-B14F-4D97-AF65-F5344CB8AC3E}">
        <p14:creationId xmlns:p14="http://schemas.microsoft.com/office/powerpoint/2010/main" val="19834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andaard slide - versie 1">
    <p:spTree>
      <p:nvGrpSpPr>
        <p:cNvPr id="1" name=""/>
        <p:cNvGrpSpPr/>
        <p:nvPr/>
      </p:nvGrpSpPr>
      <p:grpSpPr>
        <a:xfrm>
          <a:off x="0" y="0"/>
          <a:ext cx="0" cy="0"/>
          <a:chOff x="0" y="0"/>
          <a:chExt cx="0" cy="0"/>
        </a:xfrm>
      </p:grpSpPr>
      <p:sp>
        <p:nvSpPr>
          <p:cNvPr id="2" name="Titel 1"/>
          <p:cNvSpPr>
            <a:spLocks noGrp="1"/>
          </p:cNvSpPr>
          <p:nvPr>
            <p:ph type="title"/>
          </p:nvPr>
        </p:nvSpPr>
        <p:spPr>
          <a:xfrm>
            <a:off x="646418" y="321586"/>
            <a:ext cx="10515600" cy="650875"/>
          </a:xfrm>
          <a:prstGeom prst="rect">
            <a:avLst/>
          </a:prstGeom>
        </p:spPr>
        <p:txBody>
          <a:bodyPr anchor="ctr"/>
          <a:lstStyle>
            <a:lvl1pPr algn="l">
              <a:defRPr sz="2000" b="1">
                <a:solidFill>
                  <a:srgbClr val="EB5284"/>
                </a:solidFill>
                <a:latin typeface="+mn-lt"/>
              </a:defRPr>
            </a:lvl1pPr>
          </a:lstStyle>
          <a:p>
            <a:r>
              <a:rPr lang="nl-NL"/>
              <a:t>Titelstijl van model bewerken</a:t>
            </a:r>
            <a:endParaRPr lang="nl-NL" dirty="0"/>
          </a:p>
        </p:txBody>
      </p:sp>
      <p:sp>
        <p:nvSpPr>
          <p:cNvPr id="3" name="Tijdelijke aanduiding voor inhoud 2"/>
          <p:cNvSpPr>
            <a:spLocks noGrp="1"/>
          </p:cNvSpPr>
          <p:nvPr>
            <p:ph idx="1"/>
          </p:nvPr>
        </p:nvSpPr>
        <p:spPr>
          <a:xfrm>
            <a:off x="646419" y="1082951"/>
            <a:ext cx="5209557" cy="4947603"/>
          </a:xfrm>
          <a:prstGeom prst="rect">
            <a:avLst/>
          </a:prstGeom>
        </p:spPr>
        <p:txBody>
          <a:bodyPr/>
          <a:lstStyle>
            <a:lvl1pPr>
              <a:defRPr sz="1200">
                <a:solidFill>
                  <a:schemeClr val="tx1"/>
                </a:solidFill>
              </a:defRPr>
            </a:lvl1pPr>
            <a:lvl2pPr>
              <a:defRPr sz="1100">
                <a:solidFill>
                  <a:schemeClr val="tx1"/>
                </a:solidFill>
              </a:defRPr>
            </a:lvl2pPr>
            <a:lvl3pPr>
              <a:defRPr sz="1050">
                <a:solidFill>
                  <a:schemeClr val="tx1"/>
                </a:solidFill>
              </a:defRPr>
            </a:lvl3pPr>
            <a:lvl4pPr>
              <a:defRPr sz="1050">
                <a:solidFill>
                  <a:schemeClr val="tx1"/>
                </a:solidFill>
              </a:defRPr>
            </a:lvl4pPr>
            <a:lvl5pPr>
              <a:defRPr sz="100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13"/>
          <p:cNvSpPr>
            <a:spLocks noGrp="1"/>
          </p:cNvSpPr>
          <p:nvPr>
            <p:ph type="dt" sz="half" idx="11"/>
          </p:nvPr>
        </p:nvSpPr>
        <p:spPr/>
        <p:txBody>
          <a:bodyPr/>
          <a:lstStyle>
            <a:lvl1pPr>
              <a:defRPr>
                <a:solidFill>
                  <a:schemeClr val="bg1">
                    <a:lumMod val="75000"/>
                  </a:schemeClr>
                </a:solidFill>
              </a:defRPr>
            </a:lvl1pPr>
          </a:lstStyle>
          <a:p>
            <a:pPr>
              <a:defRPr/>
            </a:pPr>
            <a:fld id="{25D34315-7301-BC4A-8E23-7F2EDA414536}" type="datetime4">
              <a:rPr lang="nl-NL" smtClean="0">
                <a:solidFill>
                  <a:srgbClr val="FFFFFF">
                    <a:lumMod val="75000"/>
                  </a:srgbClr>
                </a:solidFill>
              </a:rPr>
              <a:t>maart 7, 2017</a:t>
            </a:fld>
            <a:endParaRPr lang="nl-NL" dirty="0">
              <a:solidFill>
                <a:srgbClr val="FFFFFF">
                  <a:lumMod val="75000"/>
                </a:srgbClr>
              </a:solidFill>
            </a:endParaRPr>
          </a:p>
        </p:txBody>
      </p:sp>
      <p:sp>
        <p:nvSpPr>
          <p:cNvPr id="6" name="Tijdelijke aanduiding voor dianummer 14"/>
          <p:cNvSpPr>
            <a:spLocks noGrp="1"/>
          </p:cNvSpPr>
          <p:nvPr>
            <p:ph type="sldNum" sz="quarter" idx="4"/>
          </p:nvPr>
        </p:nvSpPr>
        <p:spPr>
          <a:xfrm>
            <a:off x="9857735" y="6279756"/>
            <a:ext cx="702734"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bg1">
                    <a:lumMod val="75000"/>
                  </a:schemeClr>
                </a:solidFill>
                <a:latin typeface="+mn-lt"/>
              </a:defRPr>
            </a:lvl1pPr>
          </a:lstStyle>
          <a:p>
            <a:pPr>
              <a:defRPr/>
            </a:pPr>
            <a:fld id="{30BB2CB2-405A-5046-99BA-2E316FC553F0}" type="slidenum">
              <a:rPr lang="nl-NL">
                <a:solidFill>
                  <a:srgbClr val="FFFFFF">
                    <a:lumMod val="75000"/>
                  </a:srgbClr>
                </a:solidFill>
              </a:rPr>
              <a:pPr>
                <a:defRPr/>
              </a:pPr>
              <a:t>‹nr.›</a:t>
            </a:fld>
            <a:endParaRPr lang="nl-NL" dirty="0">
              <a:solidFill>
                <a:srgbClr val="FFFFFF">
                  <a:lumMod val="75000"/>
                </a:srgbClr>
              </a:solidFill>
            </a:endParaRPr>
          </a:p>
        </p:txBody>
      </p:sp>
      <p:sp>
        <p:nvSpPr>
          <p:cNvPr id="8" name="Tijdelijke aanduiding voor inhoud 7"/>
          <p:cNvSpPr>
            <a:spLocks noGrp="1"/>
          </p:cNvSpPr>
          <p:nvPr>
            <p:ph sz="quarter" idx="12" hasCustomPrompt="1"/>
          </p:nvPr>
        </p:nvSpPr>
        <p:spPr>
          <a:xfrm>
            <a:off x="646418" y="5920809"/>
            <a:ext cx="6195393" cy="220234"/>
          </a:xfrm>
          <a:prstGeom prst="rect">
            <a:avLst/>
          </a:prstGeom>
        </p:spPr>
        <p:txBody>
          <a:bodyPr anchor="ctr"/>
          <a:lstStyle>
            <a:lvl1pPr marL="0" indent="0">
              <a:buNone/>
              <a:defRPr sz="1000"/>
            </a:lvl1pPr>
          </a:lstStyle>
          <a:p>
            <a:pPr marL="247642" marR="0" lvl="0" indent="-247642" algn="l" defTabSz="914400" rtl="0" eaLnBrk="1" fontAlgn="base" latinLnBrk="0" hangingPunct="1">
              <a:lnSpc>
                <a:spcPct val="90000"/>
              </a:lnSpc>
              <a:spcBef>
                <a:spcPts val="1083"/>
              </a:spcBef>
              <a:spcAft>
                <a:spcPct val="0"/>
              </a:spcAft>
              <a:buClrTx/>
              <a:buSzTx/>
              <a:tabLst/>
              <a:defRPr/>
            </a:pPr>
            <a:r>
              <a:rPr lang="nl-NL" dirty="0"/>
              <a:t>Bron</a:t>
            </a:r>
          </a:p>
        </p:txBody>
      </p:sp>
      <p:sp>
        <p:nvSpPr>
          <p:cNvPr id="7" name="Tijdelijke aanduiding voor inhoud 2"/>
          <p:cNvSpPr>
            <a:spLocks noGrp="1"/>
          </p:cNvSpPr>
          <p:nvPr>
            <p:ph idx="13"/>
          </p:nvPr>
        </p:nvSpPr>
        <p:spPr>
          <a:xfrm>
            <a:off x="5952461" y="1082950"/>
            <a:ext cx="5209557" cy="4947603"/>
          </a:xfrm>
          <a:prstGeom prst="rect">
            <a:avLst/>
          </a:prstGeom>
        </p:spPr>
        <p:txBody>
          <a:bodyPr/>
          <a:lstStyle>
            <a:lvl1pPr>
              <a:defRPr sz="1200">
                <a:solidFill>
                  <a:schemeClr val="tx1"/>
                </a:solidFill>
              </a:defRPr>
            </a:lvl1pPr>
            <a:lvl2pPr>
              <a:defRPr sz="1100">
                <a:solidFill>
                  <a:schemeClr val="tx1"/>
                </a:solidFill>
              </a:defRPr>
            </a:lvl2pPr>
            <a:lvl3pPr>
              <a:defRPr sz="1050">
                <a:solidFill>
                  <a:schemeClr val="tx1"/>
                </a:solidFill>
              </a:defRPr>
            </a:lvl3pPr>
            <a:lvl4pPr>
              <a:defRPr sz="1050">
                <a:solidFill>
                  <a:schemeClr val="tx1"/>
                </a:solidFill>
              </a:defRPr>
            </a:lvl4pPr>
            <a:lvl5pPr>
              <a:defRPr sz="100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1025761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ard slide - versie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46418" y="2201958"/>
            <a:ext cx="5351393" cy="3769307"/>
          </a:xfrm>
          <a:prstGeom prst="rect">
            <a:avLst/>
          </a:prstGeom>
        </p:spPr>
        <p:txBody>
          <a:bodyPr/>
          <a:lstStyle>
            <a:lvl1pPr>
              <a:defRPr sz="1200">
                <a:solidFill>
                  <a:schemeClr val="tx1"/>
                </a:solidFill>
              </a:defRPr>
            </a:lvl1pPr>
            <a:lvl2pPr>
              <a:defRPr sz="1100">
                <a:solidFill>
                  <a:schemeClr val="tx1"/>
                </a:solidFill>
              </a:defRPr>
            </a:lvl2pPr>
            <a:lvl3pPr>
              <a:defRPr sz="1050">
                <a:solidFill>
                  <a:schemeClr val="tx1"/>
                </a:solidFill>
              </a:defRPr>
            </a:lvl3pPr>
            <a:lvl4pPr>
              <a:defRPr sz="1050">
                <a:solidFill>
                  <a:schemeClr val="tx1"/>
                </a:solidFill>
              </a:defRPr>
            </a:lvl4pPr>
            <a:lvl5pPr>
              <a:defRPr sz="100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13"/>
          <p:cNvSpPr>
            <a:spLocks noGrp="1"/>
          </p:cNvSpPr>
          <p:nvPr>
            <p:ph type="dt" sz="half" idx="11"/>
          </p:nvPr>
        </p:nvSpPr>
        <p:spPr/>
        <p:txBody>
          <a:bodyPr/>
          <a:lstStyle>
            <a:lvl1pPr>
              <a:defRPr>
                <a:solidFill>
                  <a:schemeClr val="bg1">
                    <a:lumMod val="75000"/>
                  </a:schemeClr>
                </a:solidFill>
              </a:defRPr>
            </a:lvl1pPr>
          </a:lstStyle>
          <a:p>
            <a:pPr>
              <a:defRPr/>
            </a:pPr>
            <a:fld id="{14B7B087-FC19-424C-8A70-3ADEF8E748D3}" type="datetime4">
              <a:rPr lang="nl-NL" smtClean="0">
                <a:solidFill>
                  <a:srgbClr val="FFFFFF">
                    <a:lumMod val="75000"/>
                  </a:srgbClr>
                </a:solidFill>
              </a:rPr>
              <a:t>maart 7, 2017</a:t>
            </a:fld>
            <a:endParaRPr lang="nl-NL" dirty="0">
              <a:solidFill>
                <a:srgbClr val="FFFFFF">
                  <a:lumMod val="75000"/>
                </a:srgbClr>
              </a:solidFill>
            </a:endParaRPr>
          </a:p>
        </p:txBody>
      </p:sp>
      <p:sp>
        <p:nvSpPr>
          <p:cNvPr id="6" name="Tijdelijke aanduiding voor dianummer 14"/>
          <p:cNvSpPr>
            <a:spLocks noGrp="1"/>
          </p:cNvSpPr>
          <p:nvPr>
            <p:ph type="sldNum" sz="quarter" idx="4"/>
          </p:nvPr>
        </p:nvSpPr>
        <p:spPr>
          <a:xfrm>
            <a:off x="9857735" y="6279756"/>
            <a:ext cx="702734"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bg1">
                    <a:lumMod val="75000"/>
                  </a:schemeClr>
                </a:solidFill>
                <a:latin typeface="+mn-lt"/>
              </a:defRPr>
            </a:lvl1pPr>
          </a:lstStyle>
          <a:p>
            <a:pPr>
              <a:defRPr/>
            </a:pPr>
            <a:fld id="{30BB2CB2-405A-5046-99BA-2E316FC553F0}" type="slidenum">
              <a:rPr lang="nl-NL">
                <a:solidFill>
                  <a:srgbClr val="FFFFFF">
                    <a:lumMod val="75000"/>
                  </a:srgbClr>
                </a:solidFill>
              </a:rPr>
              <a:pPr>
                <a:defRPr/>
              </a:pPr>
              <a:t>‹nr.›</a:t>
            </a:fld>
            <a:endParaRPr lang="nl-NL" dirty="0">
              <a:solidFill>
                <a:srgbClr val="FFFFFF">
                  <a:lumMod val="75000"/>
                </a:srgbClr>
              </a:solidFill>
            </a:endParaRPr>
          </a:p>
        </p:txBody>
      </p:sp>
      <p:sp>
        <p:nvSpPr>
          <p:cNvPr id="8" name="Ovaal 7"/>
          <p:cNvSpPr/>
          <p:nvPr userDrawn="1"/>
        </p:nvSpPr>
        <p:spPr>
          <a:xfrm>
            <a:off x="646418" y="1754718"/>
            <a:ext cx="423792" cy="344410"/>
          </a:xfrm>
          <a:prstGeom prst="ellipse">
            <a:avLst/>
          </a:prstGeom>
          <a:solidFill>
            <a:schemeClr val="accent5"/>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sz="1800" dirty="0">
                <a:solidFill>
                  <a:srgbClr val="FFFFFF"/>
                </a:solidFill>
              </a:rPr>
              <a:t>=</a:t>
            </a:r>
          </a:p>
        </p:txBody>
      </p:sp>
      <p:sp>
        <p:nvSpPr>
          <p:cNvPr id="9" name="Tijdelijke aanduiding voor inhoud 8"/>
          <p:cNvSpPr>
            <a:spLocks noGrp="1"/>
          </p:cNvSpPr>
          <p:nvPr>
            <p:ph sz="quarter" idx="12" hasCustomPrompt="1"/>
          </p:nvPr>
        </p:nvSpPr>
        <p:spPr>
          <a:xfrm>
            <a:off x="1070209" y="1754640"/>
            <a:ext cx="1756507" cy="344488"/>
          </a:xfrm>
          <a:prstGeom prst="rect">
            <a:avLst/>
          </a:prstGeom>
        </p:spPr>
        <p:txBody>
          <a:bodyPr anchor="ctr"/>
          <a:lstStyle>
            <a:lvl1pPr marL="0" indent="0">
              <a:buNone/>
              <a:defRPr sz="1800"/>
            </a:lvl1pPr>
          </a:lstStyle>
          <a:p>
            <a:pPr lvl="0"/>
            <a:r>
              <a:rPr lang="nl-NL" dirty="0"/>
              <a:t>Definitie</a:t>
            </a:r>
          </a:p>
        </p:txBody>
      </p:sp>
      <p:sp>
        <p:nvSpPr>
          <p:cNvPr id="11" name="Tijdelijke aanduiding voor inhoud 10"/>
          <p:cNvSpPr>
            <a:spLocks noGrp="1"/>
          </p:cNvSpPr>
          <p:nvPr>
            <p:ph sz="quarter" idx="13" hasCustomPrompt="1"/>
          </p:nvPr>
        </p:nvSpPr>
        <p:spPr>
          <a:xfrm>
            <a:off x="646418" y="1013636"/>
            <a:ext cx="5351393" cy="638175"/>
          </a:xfrm>
          <a:prstGeom prst="rect">
            <a:avLst/>
          </a:prstGeom>
        </p:spPr>
        <p:txBody>
          <a:bodyPr/>
          <a:lstStyle>
            <a:lvl1pPr marL="0" indent="0">
              <a:buNone/>
              <a:defRPr sz="1200" baseline="0"/>
            </a:lvl1pPr>
            <a:lvl2pPr marL="495285" indent="0">
              <a:buNone/>
              <a:defRPr sz="1200"/>
            </a:lvl2pPr>
            <a:lvl3pPr marL="990570" indent="0">
              <a:buNone/>
              <a:defRPr sz="1200"/>
            </a:lvl3pPr>
            <a:lvl4pPr marL="1485855" indent="0">
              <a:buNone/>
              <a:defRPr sz="1200"/>
            </a:lvl4pPr>
            <a:lvl5pPr marL="1981139" indent="0">
              <a:buNone/>
              <a:defRPr sz="1200"/>
            </a:lvl5pPr>
          </a:lstStyle>
          <a:p>
            <a:pPr lvl="0"/>
            <a:r>
              <a:rPr lang="nl-NL" dirty="0"/>
              <a:t>Invoegen </a:t>
            </a:r>
            <a:r>
              <a:rPr lang="nl-NL" dirty="0" err="1"/>
              <a:t>keywords</a:t>
            </a:r>
            <a:endParaRPr lang="nl-NL" dirty="0"/>
          </a:p>
        </p:txBody>
      </p:sp>
      <p:sp>
        <p:nvSpPr>
          <p:cNvPr id="13" name="Titel 1"/>
          <p:cNvSpPr>
            <a:spLocks noGrp="1"/>
          </p:cNvSpPr>
          <p:nvPr>
            <p:ph type="title"/>
          </p:nvPr>
        </p:nvSpPr>
        <p:spPr>
          <a:xfrm>
            <a:off x="646418" y="321586"/>
            <a:ext cx="10515600" cy="650875"/>
          </a:xfrm>
          <a:prstGeom prst="rect">
            <a:avLst/>
          </a:prstGeom>
        </p:spPr>
        <p:txBody>
          <a:bodyPr anchor="ctr"/>
          <a:lstStyle>
            <a:lvl1pPr algn="l">
              <a:defRPr sz="2000" b="1">
                <a:solidFill>
                  <a:srgbClr val="EB5284"/>
                </a:solidFill>
                <a:latin typeface="+mn-lt"/>
              </a:defRPr>
            </a:lvl1pPr>
          </a:lstStyle>
          <a:p>
            <a:r>
              <a:rPr lang="nl-NL"/>
              <a:t>Titelstijl van model bewerken</a:t>
            </a:r>
            <a:endParaRPr lang="nl-NL" dirty="0"/>
          </a:p>
        </p:txBody>
      </p:sp>
    </p:spTree>
    <p:extLst>
      <p:ext uri="{BB962C8B-B14F-4D97-AF65-F5344CB8AC3E}">
        <p14:creationId xmlns:p14="http://schemas.microsoft.com/office/powerpoint/2010/main" val="34959914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ndaard slide - versie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46418" y="1570208"/>
            <a:ext cx="5351393" cy="1788542"/>
          </a:xfrm>
          <a:prstGeom prst="rect">
            <a:avLst/>
          </a:prstGeom>
        </p:spPr>
        <p:txBody>
          <a:bodyPr/>
          <a:lstStyle>
            <a:lvl1pPr>
              <a:defRPr sz="1200">
                <a:solidFill>
                  <a:schemeClr val="tx1"/>
                </a:solidFill>
              </a:defRPr>
            </a:lvl1pPr>
            <a:lvl2pPr>
              <a:defRPr sz="1100">
                <a:solidFill>
                  <a:schemeClr val="tx1"/>
                </a:solidFill>
              </a:defRPr>
            </a:lvl2pPr>
            <a:lvl3pPr>
              <a:defRPr sz="1050">
                <a:solidFill>
                  <a:schemeClr val="tx1"/>
                </a:solidFill>
              </a:defRPr>
            </a:lvl3pPr>
            <a:lvl4pPr>
              <a:defRPr sz="1050">
                <a:solidFill>
                  <a:schemeClr val="tx1"/>
                </a:solidFill>
              </a:defRPr>
            </a:lvl4pPr>
            <a:lvl5pPr>
              <a:defRPr sz="100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13"/>
          <p:cNvSpPr>
            <a:spLocks noGrp="1"/>
          </p:cNvSpPr>
          <p:nvPr>
            <p:ph type="dt" sz="half" idx="11"/>
          </p:nvPr>
        </p:nvSpPr>
        <p:spPr/>
        <p:txBody>
          <a:bodyPr/>
          <a:lstStyle>
            <a:lvl1pPr>
              <a:defRPr>
                <a:solidFill>
                  <a:schemeClr val="bg1">
                    <a:lumMod val="75000"/>
                  </a:schemeClr>
                </a:solidFill>
              </a:defRPr>
            </a:lvl1pPr>
          </a:lstStyle>
          <a:p>
            <a:pPr>
              <a:defRPr/>
            </a:pPr>
            <a:fld id="{6483B169-FACF-4E45-95C6-15586118E39C}" type="datetime4">
              <a:rPr lang="nl-NL" smtClean="0">
                <a:solidFill>
                  <a:srgbClr val="FFFFFF">
                    <a:lumMod val="75000"/>
                  </a:srgbClr>
                </a:solidFill>
              </a:rPr>
              <a:t>maart 7, 2017</a:t>
            </a:fld>
            <a:endParaRPr lang="nl-NL" dirty="0">
              <a:solidFill>
                <a:srgbClr val="FFFFFF">
                  <a:lumMod val="75000"/>
                </a:srgbClr>
              </a:solidFill>
            </a:endParaRPr>
          </a:p>
        </p:txBody>
      </p:sp>
      <p:sp>
        <p:nvSpPr>
          <p:cNvPr id="6" name="Tijdelijke aanduiding voor dianummer 14"/>
          <p:cNvSpPr>
            <a:spLocks noGrp="1"/>
          </p:cNvSpPr>
          <p:nvPr>
            <p:ph type="sldNum" sz="quarter" idx="4"/>
          </p:nvPr>
        </p:nvSpPr>
        <p:spPr>
          <a:xfrm>
            <a:off x="9857735" y="6279756"/>
            <a:ext cx="702734"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bg1">
                    <a:lumMod val="75000"/>
                  </a:schemeClr>
                </a:solidFill>
                <a:latin typeface="+mn-lt"/>
              </a:defRPr>
            </a:lvl1pPr>
          </a:lstStyle>
          <a:p>
            <a:pPr>
              <a:defRPr/>
            </a:pPr>
            <a:fld id="{30BB2CB2-405A-5046-99BA-2E316FC553F0}" type="slidenum">
              <a:rPr lang="nl-NL">
                <a:solidFill>
                  <a:srgbClr val="FFFFFF">
                    <a:lumMod val="75000"/>
                  </a:srgbClr>
                </a:solidFill>
              </a:rPr>
              <a:pPr>
                <a:defRPr/>
              </a:pPr>
              <a:t>‹nr.›</a:t>
            </a:fld>
            <a:endParaRPr lang="nl-NL" dirty="0">
              <a:solidFill>
                <a:srgbClr val="FFFFFF">
                  <a:lumMod val="75000"/>
                </a:srgbClr>
              </a:solidFill>
            </a:endParaRPr>
          </a:p>
        </p:txBody>
      </p:sp>
      <p:sp>
        <p:nvSpPr>
          <p:cNvPr id="10" name="Ovaal 9"/>
          <p:cNvSpPr/>
          <p:nvPr userDrawn="1"/>
        </p:nvSpPr>
        <p:spPr>
          <a:xfrm>
            <a:off x="646418" y="1088809"/>
            <a:ext cx="423792" cy="344331"/>
          </a:xfrm>
          <a:prstGeom prst="ellipse">
            <a:avLst/>
          </a:prstGeom>
          <a:solidFill>
            <a:schemeClr val="accent5"/>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sz="1800" dirty="0">
                <a:solidFill>
                  <a:srgbClr val="FFFFFF"/>
                </a:solidFill>
              </a:rPr>
              <a:t>+</a:t>
            </a:r>
          </a:p>
        </p:txBody>
      </p:sp>
      <p:sp>
        <p:nvSpPr>
          <p:cNvPr id="12" name="Tijdelijke aanduiding voor inhoud 8"/>
          <p:cNvSpPr>
            <a:spLocks noGrp="1"/>
          </p:cNvSpPr>
          <p:nvPr>
            <p:ph sz="quarter" idx="12" hasCustomPrompt="1"/>
          </p:nvPr>
        </p:nvSpPr>
        <p:spPr>
          <a:xfrm>
            <a:off x="1070209" y="1088572"/>
            <a:ext cx="1756507" cy="344488"/>
          </a:xfrm>
          <a:prstGeom prst="rect">
            <a:avLst/>
          </a:prstGeom>
        </p:spPr>
        <p:txBody>
          <a:bodyPr anchor="ctr"/>
          <a:lstStyle>
            <a:lvl1pPr marL="0" indent="0">
              <a:buNone/>
              <a:defRPr sz="1800"/>
            </a:lvl1pPr>
          </a:lstStyle>
          <a:p>
            <a:pPr lvl="0"/>
            <a:r>
              <a:rPr lang="nl-NL" dirty="0"/>
              <a:t>Versterkend</a:t>
            </a:r>
          </a:p>
        </p:txBody>
      </p:sp>
      <p:sp>
        <p:nvSpPr>
          <p:cNvPr id="13" name="Ovaal 12"/>
          <p:cNvSpPr/>
          <p:nvPr userDrawn="1"/>
        </p:nvSpPr>
        <p:spPr>
          <a:xfrm>
            <a:off x="646418" y="3486490"/>
            <a:ext cx="423792" cy="344331"/>
          </a:xfrm>
          <a:prstGeom prst="ellipse">
            <a:avLst/>
          </a:prstGeom>
          <a:solidFill>
            <a:schemeClr val="accent5"/>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sz="1800" dirty="0">
                <a:solidFill>
                  <a:srgbClr val="FFFFFF"/>
                </a:solidFill>
              </a:rPr>
              <a:t>-</a:t>
            </a:r>
          </a:p>
        </p:txBody>
      </p:sp>
      <p:sp>
        <p:nvSpPr>
          <p:cNvPr id="14" name="Tijdelijke aanduiding voor inhoud 8"/>
          <p:cNvSpPr>
            <a:spLocks noGrp="1"/>
          </p:cNvSpPr>
          <p:nvPr>
            <p:ph sz="quarter" idx="13" hasCustomPrompt="1"/>
          </p:nvPr>
        </p:nvSpPr>
        <p:spPr>
          <a:xfrm>
            <a:off x="1070209" y="3486254"/>
            <a:ext cx="1756507" cy="344488"/>
          </a:xfrm>
          <a:prstGeom prst="rect">
            <a:avLst/>
          </a:prstGeom>
        </p:spPr>
        <p:txBody>
          <a:bodyPr anchor="ctr"/>
          <a:lstStyle>
            <a:lvl1pPr marL="0" indent="0">
              <a:buNone/>
              <a:defRPr sz="1800"/>
            </a:lvl1pPr>
          </a:lstStyle>
          <a:p>
            <a:pPr lvl="0"/>
            <a:r>
              <a:rPr lang="nl-NL" dirty="0"/>
              <a:t>Verzwakkend</a:t>
            </a:r>
          </a:p>
        </p:txBody>
      </p:sp>
      <p:sp>
        <p:nvSpPr>
          <p:cNvPr id="15" name="Tijdelijke aanduiding voor inhoud 2"/>
          <p:cNvSpPr>
            <a:spLocks noGrp="1"/>
          </p:cNvSpPr>
          <p:nvPr>
            <p:ph idx="14"/>
          </p:nvPr>
        </p:nvSpPr>
        <p:spPr>
          <a:xfrm>
            <a:off x="646418" y="3958246"/>
            <a:ext cx="5351393" cy="2074312"/>
          </a:xfrm>
          <a:prstGeom prst="rect">
            <a:avLst/>
          </a:prstGeom>
        </p:spPr>
        <p:txBody>
          <a:bodyPr/>
          <a:lstStyle>
            <a:lvl1pPr>
              <a:defRPr sz="1200">
                <a:solidFill>
                  <a:schemeClr val="tx1"/>
                </a:solidFill>
              </a:defRPr>
            </a:lvl1pPr>
            <a:lvl2pPr>
              <a:defRPr sz="1100">
                <a:solidFill>
                  <a:schemeClr val="tx1"/>
                </a:solidFill>
              </a:defRPr>
            </a:lvl2pPr>
            <a:lvl3pPr>
              <a:defRPr sz="1050">
                <a:solidFill>
                  <a:schemeClr val="tx1"/>
                </a:solidFill>
              </a:defRPr>
            </a:lvl3pPr>
            <a:lvl4pPr>
              <a:defRPr sz="1050">
                <a:solidFill>
                  <a:schemeClr val="tx1"/>
                </a:solidFill>
              </a:defRPr>
            </a:lvl4pPr>
            <a:lvl5pPr>
              <a:defRPr sz="100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7" name="Titel 1"/>
          <p:cNvSpPr>
            <a:spLocks noGrp="1"/>
          </p:cNvSpPr>
          <p:nvPr>
            <p:ph type="title"/>
          </p:nvPr>
        </p:nvSpPr>
        <p:spPr>
          <a:xfrm>
            <a:off x="646418" y="321586"/>
            <a:ext cx="10515600" cy="650875"/>
          </a:xfrm>
          <a:prstGeom prst="rect">
            <a:avLst/>
          </a:prstGeom>
        </p:spPr>
        <p:txBody>
          <a:bodyPr anchor="ctr"/>
          <a:lstStyle>
            <a:lvl1pPr algn="l">
              <a:defRPr sz="2000" b="1">
                <a:solidFill>
                  <a:srgbClr val="EB5284"/>
                </a:solidFill>
                <a:latin typeface="+mn-lt"/>
              </a:defRPr>
            </a:lvl1pPr>
          </a:lstStyle>
          <a:p>
            <a:r>
              <a:rPr lang="nl-NL"/>
              <a:t>Titelstijl van model bewerken</a:t>
            </a:r>
            <a:endParaRPr lang="nl-NL" dirty="0"/>
          </a:p>
        </p:txBody>
      </p:sp>
    </p:spTree>
    <p:extLst>
      <p:ext uri="{BB962C8B-B14F-4D97-AF65-F5344CB8AC3E}">
        <p14:creationId xmlns:p14="http://schemas.microsoft.com/office/powerpoint/2010/main" val="333753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ard slide - versie 2">
    <p:spTree>
      <p:nvGrpSpPr>
        <p:cNvPr id="1" name=""/>
        <p:cNvGrpSpPr/>
        <p:nvPr/>
      </p:nvGrpSpPr>
      <p:grpSpPr>
        <a:xfrm>
          <a:off x="0" y="0"/>
          <a:ext cx="0" cy="0"/>
          <a:chOff x="0" y="0"/>
          <a:chExt cx="0" cy="0"/>
        </a:xfrm>
      </p:grpSpPr>
      <p:pic>
        <p:nvPicPr>
          <p:cNvPr id="4" name="Afbeelding 5" descr="afb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25467" y="209554"/>
            <a:ext cx="2728384"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2"/>
          <p:cNvSpPr>
            <a:spLocks noGrp="1"/>
          </p:cNvSpPr>
          <p:nvPr>
            <p:ph idx="1"/>
          </p:nvPr>
        </p:nvSpPr>
        <p:spPr>
          <a:xfrm>
            <a:off x="753601" y="1229364"/>
            <a:ext cx="10515600" cy="4947603"/>
          </a:xfrm>
          <a:prstGeom prst="rect">
            <a:avLst/>
          </a:prstGeom>
        </p:spPr>
        <p:txBody>
          <a:bodyPr/>
          <a:lstStyle>
            <a:lvl1pPr>
              <a:defRPr lang="nl-NL" sz="1200" dirty="0" smtClean="0"/>
            </a:lvl1pPr>
            <a:lvl2pPr>
              <a:defRPr lang="nl-NL" sz="1100" dirty="0" smtClean="0"/>
            </a:lvl2pPr>
            <a:lvl3pPr>
              <a:defRPr lang="nl-NL" sz="1050" dirty="0" smtClean="0"/>
            </a:lvl3pPr>
            <a:lvl4pPr>
              <a:defRPr lang="nl-NL" sz="1050" dirty="0" smtClean="0"/>
            </a:lvl4pPr>
            <a:lvl5pPr>
              <a:defRPr lang="nl-NL" sz="1000" dirty="0"/>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tel 1"/>
          <p:cNvSpPr>
            <a:spLocks noGrp="1"/>
          </p:cNvSpPr>
          <p:nvPr>
            <p:ph type="title"/>
          </p:nvPr>
        </p:nvSpPr>
        <p:spPr>
          <a:xfrm>
            <a:off x="753601" y="365129"/>
            <a:ext cx="10515600" cy="650875"/>
          </a:xfrm>
          <a:prstGeom prst="rect">
            <a:avLst/>
          </a:prstGeom>
        </p:spPr>
        <p:txBody>
          <a:bodyPr anchor="ctr"/>
          <a:lstStyle>
            <a:lvl1pPr>
              <a:defRPr lang="nl-NL" sz="2000" b="1" dirty="0">
                <a:solidFill>
                  <a:srgbClr val="EB5284"/>
                </a:solidFill>
                <a:latin typeface="+mn-lt"/>
              </a:defRPr>
            </a:lvl1pPr>
          </a:lstStyle>
          <a:p>
            <a:pPr lvl="0"/>
            <a:r>
              <a:rPr lang="nl-NL"/>
              <a:t>Titelstijl van model bewerken</a:t>
            </a:r>
            <a:endParaRPr lang="nl-NL" dirty="0"/>
          </a:p>
        </p:txBody>
      </p:sp>
      <p:sp>
        <p:nvSpPr>
          <p:cNvPr id="7" name="Tijdelijke aanduiding voor datum 13"/>
          <p:cNvSpPr>
            <a:spLocks noGrp="1"/>
          </p:cNvSpPr>
          <p:nvPr>
            <p:ph type="dt" sz="half" idx="11"/>
          </p:nvPr>
        </p:nvSpPr>
        <p:spPr>
          <a:xfrm>
            <a:off x="5194302" y="6279756"/>
            <a:ext cx="1803401" cy="365125"/>
          </a:xfrm>
        </p:spPr>
        <p:txBody>
          <a:bodyPr/>
          <a:lstStyle>
            <a:lvl1pPr>
              <a:defRPr>
                <a:solidFill>
                  <a:schemeClr val="bg1">
                    <a:lumMod val="75000"/>
                  </a:schemeClr>
                </a:solidFill>
              </a:defRPr>
            </a:lvl1pPr>
          </a:lstStyle>
          <a:p>
            <a:pPr>
              <a:defRPr/>
            </a:pPr>
            <a:fld id="{CA96C521-DDC9-804E-834F-4ED2E80B3D5A}" type="datetime4">
              <a:rPr lang="nl-NL" smtClean="0">
                <a:solidFill>
                  <a:srgbClr val="FFFFFF">
                    <a:lumMod val="75000"/>
                  </a:srgbClr>
                </a:solidFill>
              </a:rPr>
              <a:t>maart 7, 2017</a:t>
            </a:fld>
            <a:endParaRPr lang="nl-NL" dirty="0">
              <a:solidFill>
                <a:srgbClr val="FFFFFF">
                  <a:lumMod val="75000"/>
                </a:srgbClr>
              </a:solidFill>
            </a:endParaRPr>
          </a:p>
        </p:txBody>
      </p:sp>
      <p:sp>
        <p:nvSpPr>
          <p:cNvPr id="8" name="Tijdelijke aanduiding voor dianummer 14"/>
          <p:cNvSpPr>
            <a:spLocks noGrp="1"/>
          </p:cNvSpPr>
          <p:nvPr>
            <p:ph type="sldNum" sz="quarter" idx="4"/>
          </p:nvPr>
        </p:nvSpPr>
        <p:spPr>
          <a:xfrm>
            <a:off x="9857735" y="6279756"/>
            <a:ext cx="702734"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bg1">
                    <a:lumMod val="75000"/>
                  </a:schemeClr>
                </a:solidFill>
                <a:latin typeface="+mn-lt"/>
              </a:defRPr>
            </a:lvl1pPr>
          </a:lstStyle>
          <a:p>
            <a:pPr>
              <a:defRPr/>
            </a:pPr>
            <a:fld id="{30BB2CB2-405A-5046-99BA-2E316FC553F0}" type="slidenum">
              <a:rPr lang="nl-NL">
                <a:solidFill>
                  <a:srgbClr val="FFFFFF">
                    <a:lumMod val="75000"/>
                  </a:srgbClr>
                </a:solidFill>
              </a:rPr>
              <a:pPr>
                <a:defRPr/>
              </a:pPr>
              <a:t>‹nr.›</a:t>
            </a:fld>
            <a:endParaRPr lang="nl-NL" dirty="0">
              <a:solidFill>
                <a:srgbClr val="FFFFFF">
                  <a:lumMod val="75000"/>
                </a:srgbClr>
              </a:solidFill>
            </a:endParaRPr>
          </a:p>
        </p:txBody>
      </p:sp>
    </p:spTree>
    <p:extLst>
      <p:ext uri="{BB962C8B-B14F-4D97-AF65-F5344CB8AC3E}">
        <p14:creationId xmlns:p14="http://schemas.microsoft.com/office/powerpoint/2010/main" val="189552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ard slide - versie 3">
    <p:spTree>
      <p:nvGrpSpPr>
        <p:cNvPr id="1" name=""/>
        <p:cNvGrpSpPr/>
        <p:nvPr/>
      </p:nvGrpSpPr>
      <p:grpSpPr>
        <a:xfrm>
          <a:off x="0" y="0"/>
          <a:ext cx="0" cy="0"/>
          <a:chOff x="0" y="0"/>
          <a:chExt cx="0" cy="0"/>
        </a:xfrm>
      </p:grpSpPr>
      <p:pic>
        <p:nvPicPr>
          <p:cNvPr id="4" name="Afbeelding 5" descr="afb0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7767" y="246063"/>
            <a:ext cx="257386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6" descr="afb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75700" y="246063"/>
            <a:ext cx="257386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chte verbindingslijn 5"/>
          <p:cNvCxnSpPr/>
          <p:nvPr/>
        </p:nvCxnSpPr>
        <p:spPr>
          <a:xfrm>
            <a:off x="6062133" y="2854329"/>
            <a:ext cx="0" cy="306546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 name="Tijdelijke aanduiding voor inhoud 2"/>
          <p:cNvSpPr>
            <a:spLocks noGrp="1"/>
          </p:cNvSpPr>
          <p:nvPr>
            <p:ph idx="13"/>
          </p:nvPr>
        </p:nvSpPr>
        <p:spPr>
          <a:xfrm>
            <a:off x="753602" y="2854963"/>
            <a:ext cx="5156201" cy="3322003"/>
          </a:xfrm>
          <a:prstGeom prst="rect">
            <a:avLst/>
          </a:prstGeom>
        </p:spPr>
        <p:txBody>
          <a:bodyPr/>
          <a:lstStyle>
            <a:lvl1pPr>
              <a:defRPr lang="nl-NL" sz="1200" dirty="0" smtClean="0"/>
            </a:lvl1pPr>
            <a:lvl2pPr>
              <a:defRPr lang="nl-NL" sz="1100" dirty="0" smtClean="0"/>
            </a:lvl2pPr>
            <a:lvl3pPr>
              <a:defRPr lang="nl-NL" sz="1050" dirty="0" smtClean="0"/>
            </a:lvl3pPr>
            <a:lvl4pPr>
              <a:defRPr lang="nl-NL" sz="1050" dirty="0" smtClean="0"/>
            </a:lvl4pPr>
            <a:lvl5pPr>
              <a:defRPr lang="nl-NL" sz="1000" dirty="0"/>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inhoud 2"/>
          <p:cNvSpPr>
            <a:spLocks noGrp="1"/>
          </p:cNvSpPr>
          <p:nvPr>
            <p:ph idx="14"/>
          </p:nvPr>
        </p:nvSpPr>
        <p:spPr>
          <a:xfrm>
            <a:off x="6197602" y="2854963"/>
            <a:ext cx="5156201" cy="3322003"/>
          </a:xfrm>
          <a:prstGeom prst="rect">
            <a:avLst/>
          </a:prstGeom>
        </p:spPr>
        <p:txBody>
          <a:bodyPr/>
          <a:lstStyle>
            <a:lvl1pPr>
              <a:defRPr lang="nl-NL" sz="1200" dirty="0" smtClean="0"/>
            </a:lvl1pPr>
            <a:lvl2pPr>
              <a:defRPr lang="nl-NL" sz="1100" dirty="0" smtClean="0"/>
            </a:lvl2pPr>
            <a:lvl3pPr>
              <a:defRPr lang="nl-NL" sz="1050" dirty="0" smtClean="0"/>
            </a:lvl3pPr>
            <a:lvl4pPr>
              <a:defRPr lang="nl-NL" sz="1050" dirty="0" smtClean="0"/>
            </a:lvl4pPr>
            <a:lvl5pPr>
              <a:defRPr lang="nl-NL" sz="1000" dirty="0"/>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atum 13"/>
          <p:cNvSpPr>
            <a:spLocks noGrp="1"/>
          </p:cNvSpPr>
          <p:nvPr>
            <p:ph type="dt" sz="half" idx="11"/>
          </p:nvPr>
        </p:nvSpPr>
        <p:spPr>
          <a:xfrm>
            <a:off x="5194302" y="6279756"/>
            <a:ext cx="1803401" cy="365125"/>
          </a:xfrm>
        </p:spPr>
        <p:txBody>
          <a:bodyPr/>
          <a:lstStyle>
            <a:lvl1pPr>
              <a:defRPr>
                <a:solidFill>
                  <a:schemeClr val="bg1">
                    <a:lumMod val="75000"/>
                  </a:schemeClr>
                </a:solidFill>
              </a:defRPr>
            </a:lvl1pPr>
          </a:lstStyle>
          <a:p>
            <a:pPr>
              <a:defRPr/>
            </a:pPr>
            <a:fld id="{709F545A-EE2F-3342-9805-9620BE808BF1}" type="datetime4">
              <a:rPr lang="nl-NL" smtClean="0">
                <a:solidFill>
                  <a:srgbClr val="FFFFFF">
                    <a:lumMod val="75000"/>
                  </a:srgbClr>
                </a:solidFill>
              </a:rPr>
              <a:t>maart 7, 2017</a:t>
            </a:fld>
            <a:endParaRPr lang="nl-NL" dirty="0">
              <a:solidFill>
                <a:srgbClr val="FFFFFF">
                  <a:lumMod val="75000"/>
                </a:srgbClr>
              </a:solidFill>
            </a:endParaRPr>
          </a:p>
        </p:txBody>
      </p:sp>
      <p:sp>
        <p:nvSpPr>
          <p:cNvPr id="12" name="Tijdelijke aanduiding voor dianummer 14"/>
          <p:cNvSpPr>
            <a:spLocks noGrp="1"/>
          </p:cNvSpPr>
          <p:nvPr>
            <p:ph type="sldNum" sz="quarter" idx="4"/>
          </p:nvPr>
        </p:nvSpPr>
        <p:spPr>
          <a:xfrm>
            <a:off x="9857735" y="6279756"/>
            <a:ext cx="702734"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bg1">
                    <a:lumMod val="75000"/>
                  </a:schemeClr>
                </a:solidFill>
                <a:latin typeface="+mn-lt"/>
              </a:defRPr>
            </a:lvl1pPr>
          </a:lstStyle>
          <a:p>
            <a:pPr>
              <a:defRPr/>
            </a:pPr>
            <a:fld id="{30BB2CB2-405A-5046-99BA-2E316FC553F0}" type="slidenum">
              <a:rPr lang="nl-NL">
                <a:solidFill>
                  <a:srgbClr val="FFFFFF">
                    <a:lumMod val="75000"/>
                  </a:srgbClr>
                </a:solidFill>
              </a:rPr>
              <a:pPr>
                <a:defRPr/>
              </a:pPr>
              <a:t>‹nr.›</a:t>
            </a:fld>
            <a:endParaRPr lang="nl-NL" dirty="0">
              <a:solidFill>
                <a:srgbClr val="FFFFFF">
                  <a:lumMod val="75000"/>
                </a:srgbClr>
              </a:solidFill>
            </a:endParaRPr>
          </a:p>
        </p:txBody>
      </p:sp>
    </p:spTree>
    <p:extLst>
      <p:ext uri="{BB962C8B-B14F-4D97-AF65-F5344CB8AC3E}">
        <p14:creationId xmlns:p14="http://schemas.microsoft.com/office/powerpoint/2010/main" val="2051401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dia - laatste slide">
    <p:bg>
      <p:bgRef idx="1001">
        <a:schemeClr val="bg2"/>
      </p:bgRef>
    </p:bg>
    <p:spTree>
      <p:nvGrpSpPr>
        <p:cNvPr id="1" name=""/>
        <p:cNvGrpSpPr/>
        <p:nvPr/>
      </p:nvGrpSpPr>
      <p:grpSpPr>
        <a:xfrm>
          <a:off x="0" y="0"/>
          <a:ext cx="0" cy="0"/>
          <a:chOff x="0" y="0"/>
          <a:chExt cx="0" cy="0"/>
        </a:xfrm>
      </p:grpSpPr>
      <p:sp>
        <p:nvSpPr>
          <p:cNvPr id="4" name="Subtitel 2"/>
          <p:cNvSpPr txBox="1">
            <a:spLocks/>
          </p:cNvSpPr>
          <p:nvPr/>
        </p:nvSpPr>
        <p:spPr bwMode="auto">
          <a:xfrm>
            <a:off x="6096001" y="5922965"/>
            <a:ext cx="5930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nl-NL" altLang="nl-NL" sz="2000">
                <a:solidFill>
                  <a:srgbClr val="000000"/>
                </a:solidFill>
                <a:latin typeface="Calibri Light" charset="0"/>
                <a:ea typeface="Helvetica" charset="0"/>
                <a:cs typeface="Helvetica" charset="0"/>
              </a:rPr>
              <a:t>www.</a:t>
            </a:r>
            <a:r>
              <a:rPr lang="nl-NL" altLang="nl-NL" sz="2000" b="1">
                <a:solidFill>
                  <a:srgbClr val="000000"/>
                </a:solidFill>
                <a:ea typeface="Helvetica" charset="0"/>
                <a:cs typeface="Helvetica" charset="0"/>
              </a:rPr>
              <a:t>demedischspecialist</a:t>
            </a:r>
            <a:r>
              <a:rPr lang="nl-NL" altLang="nl-NL" sz="2000">
                <a:solidFill>
                  <a:srgbClr val="000000"/>
                </a:solidFill>
                <a:latin typeface="Calibri Light" charset="0"/>
                <a:ea typeface="Helvetica" charset="0"/>
                <a:cs typeface="Helvetica" charset="0"/>
              </a:rPr>
              <a:t>.nl</a:t>
            </a:r>
            <a:endParaRPr lang="nl-NL" altLang="nl-NL" sz="1600">
              <a:solidFill>
                <a:srgbClr val="000000"/>
              </a:solidFill>
              <a:latin typeface="Calibri Light" charset="0"/>
              <a:ea typeface="Helvetica" charset="0"/>
              <a:cs typeface="Helvetica" charset="0"/>
            </a:endParaRPr>
          </a:p>
        </p:txBody>
      </p:sp>
      <p:pic>
        <p:nvPicPr>
          <p:cNvPr id="5" name="Afbeelding 2" descr="FMS logo_RGB_100%.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90951" y="1905000"/>
            <a:ext cx="5215467"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236200" y="333375"/>
            <a:ext cx="139911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jdelijke aanduiding voor tekst 9"/>
          <p:cNvSpPr>
            <a:spLocks noGrp="1"/>
          </p:cNvSpPr>
          <p:nvPr>
            <p:ph type="body" sz="quarter" idx="13"/>
          </p:nvPr>
        </p:nvSpPr>
        <p:spPr>
          <a:xfrm>
            <a:off x="6096002" y="4471990"/>
            <a:ext cx="5539408" cy="351667"/>
          </a:xfrm>
          <a:prstGeom prst="rect">
            <a:avLst/>
          </a:prstGeom>
        </p:spPr>
        <p:txBody>
          <a:bodyPr/>
          <a:lstStyle>
            <a:lvl1pPr marL="0" indent="0">
              <a:buNone/>
              <a:defRPr sz="1800" b="1">
                <a:solidFill>
                  <a:srgbClr val="5E6B72"/>
                </a:solidFill>
              </a:defRPr>
            </a:lvl1pPr>
          </a:lstStyle>
          <a:p>
            <a:pPr lvl="0"/>
            <a:r>
              <a:rPr lang="nl-NL"/>
              <a:t>Klik om de tekststijl van het model te bewerken</a:t>
            </a:r>
          </a:p>
        </p:txBody>
      </p:sp>
      <p:sp>
        <p:nvSpPr>
          <p:cNvPr id="12" name="Tijdelijke aanduiding voor tekst 9"/>
          <p:cNvSpPr>
            <a:spLocks noGrp="1"/>
          </p:cNvSpPr>
          <p:nvPr>
            <p:ph type="body" sz="quarter" idx="14"/>
          </p:nvPr>
        </p:nvSpPr>
        <p:spPr>
          <a:xfrm>
            <a:off x="6096002" y="4836416"/>
            <a:ext cx="5539408" cy="351667"/>
          </a:xfrm>
          <a:prstGeom prst="rect">
            <a:avLst/>
          </a:prstGeom>
        </p:spPr>
        <p:txBody>
          <a:bodyPr/>
          <a:lstStyle>
            <a:lvl1pPr marL="0" indent="0">
              <a:buNone/>
              <a:defRPr sz="1600" b="0">
                <a:solidFill>
                  <a:srgbClr val="5E6B72"/>
                </a:solidFill>
              </a:defRPr>
            </a:lvl1pPr>
          </a:lstStyle>
          <a:p>
            <a:pPr lvl="0"/>
            <a:r>
              <a:rPr lang="nl-NL"/>
              <a:t>Klik om de tekststijl van het model te bewerken</a:t>
            </a:r>
          </a:p>
        </p:txBody>
      </p:sp>
      <p:sp>
        <p:nvSpPr>
          <p:cNvPr id="7" name="Tijdelijke aanduiding voor datum 3"/>
          <p:cNvSpPr>
            <a:spLocks noGrp="1"/>
          </p:cNvSpPr>
          <p:nvPr>
            <p:ph type="dt" sz="half" idx="15"/>
          </p:nvPr>
        </p:nvSpPr>
        <p:spPr>
          <a:xfrm>
            <a:off x="6096000" y="5326065"/>
            <a:ext cx="2743200" cy="365125"/>
          </a:xfrm>
          <a:prstGeom prst="rect">
            <a:avLst/>
          </a:prstGeom>
        </p:spPr>
        <p:txBody>
          <a:bodyPr/>
          <a:lstStyle>
            <a:lvl1pPr eaLnBrk="1" fontAlgn="auto" hangingPunct="1">
              <a:spcBef>
                <a:spcPts val="0"/>
              </a:spcBef>
              <a:spcAft>
                <a:spcPts val="0"/>
              </a:spcAft>
              <a:defRPr sz="1200" smtClean="0">
                <a:solidFill>
                  <a:srgbClr val="5E6B72"/>
                </a:solidFill>
                <a:latin typeface="+mn-lt"/>
              </a:defRPr>
            </a:lvl1pPr>
          </a:lstStyle>
          <a:p>
            <a:pPr>
              <a:defRPr/>
            </a:pPr>
            <a:fld id="{1E273D6E-1E24-194B-9FB3-4454D7A04F81}" type="datetime4">
              <a:rPr lang="nl-NL" smtClean="0"/>
              <a:t>maart 7, 2017</a:t>
            </a:fld>
            <a:endParaRPr lang="nl-NL" dirty="0"/>
          </a:p>
        </p:txBody>
      </p:sp>
    </p:spTree>
    <p:extLst>
      <p:ext uri="{BB962C8B-B14F-4D97-AF65-F5344CB8AC3E}">
        <p14:creationId xmlns:p14="http://schemas.microsoft.com/office/powerpoint/2010/main" val="19196909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sis 2 kolomme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31382" y="592517"/>
            <a:ext cx="11172613" cy="707447"/>
          </a:xfrm>
          <a:prstGeom prst="rect">
            <a:avLst/>
          </a:prstGeom>
        </p:spPr>
        <p:txBody>
          <a:bodyPr/>
          <a:lstStyle>
            <a:lvl1pPr>
              <a:defRPr baseline="0"/>
            </a:lvl1pPr>
          </a:lstStyle>
          <a:p>
            <a:r>
              <a:rPr lang="nl-NL" dirty="0"/>
              <a:t>Conclusie van de slide in maximaal 2 regels</a:t>
            </a:r>
          </a:p>
        </p:txBody>
      </p:sp>
      <p:sp>
        <p:nvSpPr>
          <p:cNvPr id="9" name="Footer Placeholder 2"/>
          <p:cNvSpPr>
            <a:spLocks noGrp="1"/>
          </p:cNvSpPr>
          <p:nvPr>
            <p:ph type="ftr" sz="quarter" idx="10"/>
          </p:nvPr>
        </p:nvSpPr>
        <p:spPr>
          <a:xfrm>
            <a:off x="531382" y="5959707"/>
            <a:ext cx="11172613" cy="334476"/>
          </a:xfrm>
          <a:prstGeom prst="rect">
            <a:avLst/>
          </a:prstGeom>
        </p:spPr>
        <p:txBody>
          <a:bodyPr vert="horz" lIns="91441" tIns="45720" rIns="91441" bIns="45720" rtlCol="0" anchor="ctr"/>
          <a:lstStyle>
            <a:lvl1pPr>
              <a:defRPr lang="nl-NL" smtClean="0">
                <a:latin typeface="Calibri"/>
                <a:cs typeface="Calibri"/>
              </a:defRPr>
            </a:lvl1pPr>
          </a:lstStyle>
          <a:p>
            <a:endParaRPr dirty="0">
              <a:solidFill>
                <a:srgbClr val="000000"/>
              </a:solidFill>
            </a:endParaRPr>
          </a:p>
        </p:txBody>
      </p:sp>
      <p:sp>
        <p:nvSpPr>
          <p:cNvPr id="10" name="Text Placeholder 6"/>
          <p:cNvSpPr>
            <a:spLocks noGrp="1"/>
          </p:cNvSpPr>
          <p:nvPr>
            <p:ph type="body" sz="quarter" idx="12" hasCustomPrompt="1"/>
          </p:nvPr>
        </p:nvSpPr>
        <p:spPr>
          <a:xfrm>
            <a:off x="531383" y="1857887"/>
            <a:ext cx="5231888" cy="4011472"/>
          </a:xfrm>
          <a:prstGeom prst="rect">
            <a:avLst/>
          </a:prstGeom>
          <a:noFill/>
          <a:ln>
            <a:noFil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50800" tIns="50800" rIns="50800" bIns="50800" numCol="1" anchor="t" anchorCtr="0" compatLnSpc="1">
            <a:prstTxWarp prst="textNoShape">
              <a:avLst/>
            </a:prstTxWarp>
          </a:bodyPr>
          <a:lstStyle>
            <a:lvl1pPr>
              <a:defRPr lang="nl-NL" dirty="0" smtClean="0"/>
            </a:lvl1pPr>
            <a:lvl2pPr>
              <a:defRPr lang="nl-NL" baseline="0" dirty="0" smtClean="0"/>
            </a:lvl2pPr>
            <a:lvl3pPr>
              <a:defRPr lang="nl-NL" dirty="0" smtClean="0"/>
            </a:lvl3pPr>
            <a:lvl4pPr>
              <a:defRPr lang="nl-NL" dirty="0" smtClean="0"/>
            </a:lvl4pPr>
            <a:lvl5pPr>
              <a:defRPr lang="nl-NL" baseline="0" dirty="0"/>
            </a:lvl5pPr>
          </a:lstStyle>
          <a:p>
            <a:pPr lvl="0"/>
            <a:r>
              <a:rPr lang="nl-NL" dirty="0"/>
              <a:t>Hoofdtekst</a:t>
            </a:r>
          </a:p>
          <a:p>
            <a:pPr lvl="1"/>
            <a:r>
              <a:rPr lang="nl-NL" dirty="0"/>
              <a:t>Niveau 1</a:t>
            </a:r>
          </a:p>
          <a:p>
            <a:pPr lvl="2" indent="-180768"/>
            <a:r>
              <a:rPr lang="nl-NL" dirty="0"/>
              <a:t>Niveau 2</a:t>
            </a:r>
          </a:p>
          <a:p>
            <a:pPr lvl="3"/>
            <a:r>
              <a:rPr lang="nl-NL" dirty="0"/>
              <a:t>Niveau 3</a:t>
            </a:r>
          </a:p>
          <a:p>
            <a:pPr lvl="4"/>
            <a:r>
              <a:rPr lang="nl-NL" dirty="0"/>
              <a:t>Niveau 4</a:t>
            </a:r>
          </a:p>
        </p:txBody>
      </p:sp>
      <p:sp>
        <p:nvSpPr>
          <p:cNvPr id="11" name="Text Placeholder 6"/>
          <p:cNvSpPr>
            <a:spLocks noGrp="1"/>
          </p:cNvSpPr>
          <p:nvPr>
            <p:ph type="body" sz="quarter" idx="13" hasCustomPrompt="1"/>
          </p:nvPr>
        </p:nvSpPr>
        <p:spPr>
          <a:xfrm>
            <a:off x="6472106" y="1857887"/>
            <a:ext cx="5231888" cy="4011472"/>
          </a:xfrm>
          <a:prstGeom prst="rect">
            <a:avLst/>
          </a:prstGeom>
          <a:noFill/>
          <a:ln>
            <a:noFil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50800" tIns="50800" rIns="50800" bIns="50800" numCol="1" anchor="t" anchorCtr="0" compatLnSpc="1">
            <a:prstTxWarp prst="textNoShape">
              <a:avLst/>
            </a:prstTxWarp>
          </a:bodyPr>
          <a:lstStyle>
            <a:lvl1pPr>
              <a:defRPr lang="nl-NL" dirty="0" smtClean="0"/>
            </a:lvl1pPr>
            <a:lvl2pPr>
              <a:defRPr lang="nl-NL" baseline="0" dirty="0" smtClean="0"/>
            </a:lvl2pPr>
            <a:lvl3pPr>
              <a:defRPr lang="nl-NL" dirty="0" smtClean="0"/>
            </a:lvl3pPr>
            <a:lvl4pPr>
              <a:defRPr lang="nl-NL" dirty="0" smtClean="0"/>
            </a:lvl4pPr>
            <a:lvl5pPr>
              <a:defRPr lang="nl-NL" baseline="0" dirty="0"/>
            </a:lvl5pPr>
          </a:lstStyle>
          <a:p>
            <a:pPr lvl="0"/>
            <a:r>
              <a:rPr lang="nl-NL" dirty="0"/>
              <a:t>Hoofdtekst</a:t>
            </a:r>
          </a:p>
          <a:p>
            <a:pPr lvl="1"/>
            <a:r>
              <a:rPr lang="nl-NL" dirty="0"/>
              <a:t>Niveau 1</a:t>
            </a:r>
          </a:p>
          <a:p>
            <a:pPr lvl="2" indent="-180768"/>
            <a:r>
              <a:rPr lang="nl-NL" dirty="0"/>
              <a:t>Niveau 2</a:t>
            </a:r>
          </a:p>
          <a:p>
            <a:pPr lvl="3"/>
            <a:r>
              <a:rPr lang="nl-NL" dirty="0"/>
              <a:t>Niveau 3</a:t>
            </a:r>
          </a:p>
          <a:p>
            <a:pPr lvl="4"/>
            <a:r>
              <a:rPr lang="nl-NL" dirty="0"/>
              <a:t>Niveau 4</a:t>
            </a:r>
          </a:p>
        </p:txBody>
      </p:sp>
    </p:spTree>
    <p:extLst>
      <p:ext uri="{BB962C8B-B14F-4D97-AF65-F5344CB8AC3E}">
        <p14:creationId xmlns:p14="http://schemas.microsoft.com/office/powerpoint/2010/main" val="404689639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 versie 1">
    <p:spTree>
      <p:nvGrpSpPr>
        <p:cNvPr id="1" name=""/>
        <p:cNvGrpSpPr/>
        <p:nvPr/>
      </p:nvGrpSpPr>
      <p:grpSpPr>
        <a:xfrm>
          <a:off x="0" y="0"/>
          <a:ext cx="0" cy="0"/>
          <a:chOff x="0" y="0"/>
          <a:chExt cx="0" cy="0"/>
        </a:xfrm>
      </p:grpSpPr>
      <p:pic>
        <p:nvPicPr>
          <p:cNvPr id="5" name="Tijdelijke aanduiding voor inhoud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17" y="0"/>
            <a:ext cx="11347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1" y="1122363"/>
            <a:ext cx="5539408" cy="2387600"/>
          </a:xfrm>
          <a:prstGeom prst="rect">
            <a:avLst/>
          </a:prstGeom>
        </p:spPr>
        <p:txBody>
          <a:bodyPr anchor="b">
            <a:normAutofit/>
          </a:bodyPr>
          <a:lstStyle>
            <a:lvl1pPr algn="l">
              <a:defRPr sz="3900" b="1">
                <a:solidFill>
                  <a:srgbClr val="EB5284"/>
                </a:solidFill>
                <a:latin typeface="+mn-lt"/>
              </a:defRPr>
            </a:lvl1pPr>
          </a:lstStyle>
          <a:p>
            <a:r>
              <a:rPr lang="nl-NL"/>
              <a:t>Titelstijl van model bewerken</a:t>
            </a:r>
            <a:endParaRPr lang="nl-NL" dirty="0"/>
          </a:p>
        </p:txBody>
      </p:sp>
      <p:sp>
        <p:nvSpPr>
          <p:cNvPr id="3" name="Ondertitel 2"/>
          <p:cNvSpPr>
            <a:spLocks noGrp="1"/>
          </p:cNvSpPr>
          <p:nvPr>
            <p:ph type="subTitle" idx="1"/>
          </p:nvPr>
        </p:nvSpPr>
        <p:spPr>
          <a:xfrm>
            <a:off x="6096001" y="3602038"/>
            <a:ext cx="5539408" cy="761240"/>
          </a:xfrm>
          <a:prstGeom prst="rect">
            <a:avLst/>
          </a:prstGeom>
        </p:spPr>
        <p:txBody>
          <a:bodyPr>
            <a:normAutofit/>
          </a:bodyPr>
          <a:lstStyle>
            <a:lvl1pPr marL="0" indent="0" algn="l">
              <a:buNone/>
              <a:defRPr sz="2167">
                <a:solidFill>
                  <a:srgbClr val="5E6B72"/>
                </a:solidFill>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nl-NL"/>
              <a:t>Klik om de ondertitelstijl van het model te bewerken</a:t>
            </a:r>
            <a:endParaRPr lang="nl-NL" dirty="0"/>
          </a:p>
        </p:txBody>
      </p:sp>
      <p:sp>
        <p:nvSpPr>
          <p:cNvPr id="10" name="Tijdelijke aanduiding voor tekst 9"/>
          <p:cNvSpPr>
            <a:spLocks noGrp="1"/>
          </p:cNvSpPr>
          <p:nvPr>
            <p:ph type="body" sz="quarter" idx="13"/>
          </p:nvPr>
        </p:nvSpPr>
        <p:spPr>
          <a:xfrm>
            <a:off x="6096002" y="4471992"/>
            <a:ext cx="5539408" cy="351667"/>
          </a:xfrm>
          <a:prstGeom prst="rect">
            <a:avLst/>
          </a:prstGeom>
        </p:spPr>
        <p:txBody>
          <a:bodyPr/>
          <a:lstStyle>
            <a:lvl1pPr marL="0" indent="0">
              <a:buNone/>
              <a:defRPr sz="1950" b="1">
                <a:solidFill>
                  <a:srgbClr val="5E6B72"/>
                </a:solidFill>
              </a:defRPr>
            </a:lvl1pPr>
          </a:lstStyle>
          <a:p>
            <a:pPr lvl="0"/>
            <a:r>
              <a:rPr lang="nl-NL"/>
              <a:t>Klik om de tekststijl van het model te bewerken</a:t>
            </a:r>
          </a:p>
        </p:txBody>
      </p:sp>
      <p:sp>
        <p:nvSpPr>
          <p:cNvPr id="6" name="Tijdelijke aanduiding voor datum 3"/>
          <p:cNvSpPr>
            <a:spLocks noGrp="1"/>
          </p:cNvSpPr>
          <p:nvPr>
            <p:ph type="dt" sz="half" idx="14"/>
          </p:nvPr>
        </p:nvSpPr>
        <p:spPr>
          <a:xfrm>
            <a:off x="6096000" y="4960942"/>
            <a:ext cx="2743200" cy="365125"/>
          </a:xfrm>
          <a:prstGeom prst="rect">
            <a:avLst/>
          </a:prstGeom>
        </p:spPr>
        <p:txBody>
          <a:bodyPr/>
          <a:lstStyle>
            <a:lvl1pPr eaLnBrk="1" fontAlgn="auto" hangingPunct="1">
              <a:spcBef>
                <a:spcPts val="0"/>
              </a:spcBef>
              <a:spcAft>
                <a:spcPts val="0"/>
              </a:spcAft>
              <a:defRPr sz="1300" smtClean="0">
                <a:solidFill>
                  <a:srgbClr val="C2CBCC"/>
                </a:solidFill>
                <a:latin typeface="+mn-lt"/>
              </a:defRPr>
            </a:lvl1pPr>
          </a:lstStyle>
          <a:p>
            <a:pPr>
              <a:defRPr/>
            </a:pPr>
            <a:fld id="{F5E26187-0D02-D04B-8303-01FE9B3894A3}" type="datetime4">
              <a:rPr lang="nl-NL" smtClean="0"/>
              <a:t>maart 7, 2017</a:t>
            </a:fld>
            <a:endParaRPr lang="nl-NL" dirty="0"/>
          </a:p>
        </p:txBody>
      </p:sp>
      <p:sp>
        <p:nvSpPr>
          <p:cNvPr id="4" name="Rechthoek 3"/>
          <p:cNvSpPr/>
          <p:nvPr userDrawn="1"/>
        </p:nvSpPr>
        <p:spPr>
          <a:xfrm>
            <a:off x="1470424" y="5223016"/>
            <a:ext cx="3156057" cy="99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2" name="Afbeelding 1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50151" y="4823658"/>
            <a:ext cx="3878034" cy="177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93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emf"/><Relationship Id="rId11"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jdelijke aanduiding voor dianummer 14"/>
          <p:cNvSpPr>
            <a:spLocks noGrp="1"/>
          </p:cNvSpPr>
          <p:nvPr>
            <p:ph type="sldNum" sz="quarter" idx="4"/>
          </p:nvPr>
        </p:nvSpPr>
        <p:spPr>
          <a:xfrm>
            <a:off x="9857735" y="6279756"/>
            <a:ext cx="702734"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bg1">
                    <a:lumMod val="75000"/>
                  </a:schemeClr>
                </a:solidFill>
                <a:latin typeface="+mn-lt"/>
              </a:defRPr>
            </a:lvl1pPr>
          </a:lstStyle>
          <a:p>
            <a:pPr>
              <a:defRPr/>
            </a:pPr>
            <a:fld id="{30BB2CB2-405A-5046-99BA-2E316FC553F0}" type="slidenum">
              <a:rPr lang="nl-NL">
                <a:solidFill>
                  <a:srgbClr val="FFFFFF">
                    <a:lumMod val="75000"/>
                  </a:srgbClr>
                </a:solidFill>
              </a:rPr>
              <a:pPr>
                <a:defRPr/>
              </a:pPr>
              <a:t>‹nr.›</a:t>
            </a:fld>
            <a:endParaRPr lang="nl-NL" dirty="0">
              <a:solidFill>
                <a:srgbClr val="FFFFFF">
                  <a:lumMod val="75000"/>
                </a:srgbClr>
              </a:solidFill>
            </a:endParaRPr>
          </a:p>
        </p:txBody>
      </p:sp>
      <p:sp>
        <p:nvSpPr>
          <p:cNvPr id="17" name="Tijdelijke aanduiding voor datum 13"/>
          <p:cNvSpPr>
            <a:spLocks noGrp="1"/>
          </p:cNvSpPr>
          <p:nvPr>
            <p:ph type="dt" sz="half" idx="2"/>
          </p:nvPr>
        </p:nvSpPr>
        <p:spPr>
          <a:xfrm>
            <a:off x="5194301" y="6279756"/>
            <a:ext cx="1803401" cy="365125"/>
          </a:xfrm>
          <a:prstGeom prst="rect">
            <a:avLst/>
          </a:prstGeom>
        </p:spPr>
        <p:txBody>
          <a:bodyPr vert="horz" lIns="91440" tIns="45720" rIns="91440" bIns="45720" rtlCol="0" anchor="ctr"/>
          <a:lstStyle>
            <a:lvl1pPr algn="ctr" eaLnBrk="1" fontAlgn="auto" hangingPunct="1">
              <a:spcBef>
                <a:spcPts val="0"/>
              </a:spcBef>
              <a:spcAft>
                <a:spcPts val="0"/>
              </a:spcAft>
              <a:defRPr sz="1000" smtClean="0">
                <a:solidFill>
                  <a:schemeClr val="bg1">
                    <a:lumMod val="75000"/>
                  </a:schemeClr>
                </a:solidFill>
                <a:latin typeface="+mn-lt"/>
              </a:defRPr>
            </a:lvl1pPr>
          </a:lstStyle>
          <a:p>
            <a:pPr>
              <a:defRPr/>
            </a:pPr>
            <a:fld id="{F3020BB8-A961-2A42-B0C8-436972428E01}" type="datetime4">
              <a:rPr lang="nl-NL" smtClean="0">
                <a:solidFill>
                  <a:srgbClr val="FFFFFF">
                    <a:lumMod val="75000"/>
                  </a:srgbClr>
                </a:solidFill>
              </a:rPr>
              <a:t>maart 7, 2017</a:t>
            </a:fld>
            <a:endParaRPr lang="nl-NL" dirty="0">
              <a:solidFill>
                <a:srgbClr val="FFFFFF">
                  <a:lumMod val="75000"/>
                </a:srgbClr>
              </a:solidFill>
            </a:endParaRPr>
          </a:p>
        </p:txBody>
      </p:sp>
      <p:pic>
        <p:nvPicPr>
          <p:cNvPr id="6" name="Afbeelding 12"/>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0" y="6065838"/>
            <a:ext cx="17272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4"/>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10742353" y="6276183"/>
            <a:ext cx="1195754"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741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p:txStyles>
    <p:titleStyle>
      <a:lvl1pPr algn="l" rtl="0" eaLnBrk="1" fontAlgn="base" hangingPunct="1">
        <a:lnSpc>
          <a:spcPct val="90000"/>
        </a:lnSpc>
        <a:spcBef>
          <a:spcPct val="0"/>
        </a:spcBef>
        <a:spcAft>
          <a:spcPct val="0"/>
        </a:spcAft>
        <a:defRPr sz="4767" kern="1200">
          <a:solidFill>
            <a:schemeClr val="tx1"/>
          </a:solidFill>
          <a:latin typeface="+mj-lt"/>
          <a:ea typeface="+mj-ea"/>
          <a:cs typeface="+mj-cs"/>
        </a:defRPr>
      </a:lvl1pPr>
      <a:lvl2pPr algn="l" rtl="0" eaLnBrk="1" fontAlgn="base" hangingPunct="1">
        <a:lnSpc>
          <a:spcPct val="90000"/>
        </a:lnSpc>
        <a:spcBef>
          <a:spcPct val="0"/>
        </a:spcBef>
        <a:spcAft>
          <a:spcPct val="0"/>
        </a:spcAft>
        <a:defRPr sz="4767">
          <a:solidFill>
            <a:schemeClr val="tx1"/>
          </a:solidFill>
          <a:latin typeface="Calibri Light" charset="0"/>
        </a:defRPr>
      </a:lvl2pPr>
      <a:lvl3pPr algn="l" rtl="0" eaLnBrk="1" fontAlgn="base" hangingPunct="1">
        <a:lnSpc>
          <a:spcPct val="90000"/>
        </a:lnSpc>
        <a:spcBef>
          <a:spcPct val="0"/>
        </a:spcBef>
        <a:spcAft>
          <a:spcPct val="0"/>
        </a:spcAft>
        <a:defRPr sz="4767">
          <a:solidFill>
            <a:schemeClr val="tx1"/>
          </a:solidFill>
          <a:latin typeface="Calibri Light" charset="0"/>
        </a:defRPr>
      </a:lvl3pPr>
      <a:lvl4pPr algn="l" rtl="0" eaLnBrk="1" fontAlgn="base" hangingPunct="1">
        <a:lnSpc>
          <a:spcPct val="90000"/>
        </a:lnSpc>
        <a:spcBef>
          <a:spcPct val="0"/>
        </a:spcBef>
        <a:spcAft>
          <a:spcPct val="0"/>
        </a:spcAft>
        <a:defRPr sz="4767">
          <a:solidFill>
            <a:schemeClr val="tx1"/>
          </a:solidFill>
          <a:latin typeface="Calibri Light" charset="0"/>
        </a:defRPr>
      </a:lvl4pPr>
      <a:lvl5pPr algn="l" rtl="0" eaLnBrk="1" fontAlgn="base" hangingPunct="1">
        <a:lnSpc>
          <a:spcPct val="90000"/>
        </a:lnSpc>
        <a:spcBef>
          <a:spcPct val="0"/>
        </a:spcBef>
        <a:spcAft>
          <a:spcPct val="0"/>
        </a:spcAft>
        <a:defRPr sz="4767">
          <a:solidFill>
            <a:schemeClr val="tx1"/>
          </a:solidFill>
          <a:latin typeface="Calibri Light" charset="0"/>
        </a:defRPr>
      </a:lvl5pPr>
      <a:lvl6pPr marL="495285" algn="l" rtl="0" eaLnBrk="1" fontAlgn="base" hangingPunct="1">
        <a:lnSpc>
          <a:spcPct val="90000"/>
        </a:lnSpc>
        <a:spcBef>
          <a:spcPct val="0"/>
        </a:spcBef>
        <a:spcAft>
          <a:spcPct val="0"/>
        </a:spcAft>
        <a:defRPr sz="4767">
          <a:solidFill>
            <a:schemeClr val="tx1"/>
          </a:solidFill>
          <a:latin typeface="Calibri Light" charset="0"/>
        </a:defRPr>
      </a:lvl6pPr>
      <a:lvl7pPr marL="990570" algn="l" rtl="0" eaLnBrk="1" fontAlgn="base" hangingPunct="1">
        <a:lnSpc>
          <a:spcPct val="90000"/>
        </a:lnSpc>
        <a:spcBef>
          <a:spcPct val="0"/>
        </a:spcBef>
        <a:spcAft>
          <a:spcPct val="0"/>
        </a:spcAft>
        <a:defRPr sz="4767">
          <a:solidFill>
            <a:schemeClr val="tx1"/>
          </a:solidFill>
          <a:latin typeface="Calibri Light" charset="0"/>
        </a:defRPr>
      </a:lvl7pPr>
      <a:lvl8pPr marL="1485854" algn="l" rtl="0" eaLnBrk="1" fontAlgn="base" hangingPunct="1">
        <a:lnSpc>
          <a:spcPct val="90000"/>
        </a:lnSpc>
        <a:spcBef>
          <a:spcPct val="0"/>
        </a:spcBef>
        <a:spcAft>
          <a:spcPct val="0"/>
        </a:spcAft>
        <a:defRPr sz="4767">
          <a:solidFill>
            <a:schemeClr val="tx1"/>
          </a:solidFill>
          <a:latin typeface="Calibri Light" charset="0"/>
        </a:defRPr>
      </a:lvl8pPr>
      <a:lvl9pPr marL="1981139" algn="l" rtl="0" eaLnBrk="1" fontAlgn="base" hangingPunct="1">
        <a:lnSpc>
          <a:spcPct val="90000"/>
        </a:lnSpc>
        <a:spcBef>
          <a:spcPct val="0"/>
        </a:spcBef>
        <a:spcAft>
          <a:spcPct val="0"/>
        </a:spcAft>
        <a:defRPr sz="4767">
          <a:solidFill>
            <a:schemeClr val="tx1"/>
          </a:solidFill>
          <a:latin typeface="Calibri Light" charset="0"/>
        </a:defRPr>
      </a:lvl9pPr>
    </p:titleStyle>
    <p:bodyStyle>
      <a:lvl1pPr marL="247642" indent="-247642" algn="l" rtl="0" eaLnBrk="1" fontAlgn="base" hangingPunct="1">
        <a:lnSpc>
          <a:spcPct val="90000"/>
        </a:lnSpc>
        <a:spcBef>
          <a:spcPts val="1083"/>
        </a:spcBef>
        <a:spcAft>
          <a:spcPct val="0"/>
        </a:spcAft>
        <a:buFont typeface="Arial" charset="0"/>
        <a:buChar char="•"/>
        <a:defRPr sz="3033" kern="1200">
          <a:solidFill>
            <a:schemeClr val="tx1"/>
          </a:solidFill>
          <a:latin typeface="+mn-lt"/>
          <a:ea typeface="+mn-ea"/>
          <a:cs typeface="+mn-cs"/>
        </a:defRPr>
      </a:lvl1pPr>
      <a:lvl2pPr marL="742927" indent="-247642" algn="l" rtl="0" eaLnBrk="1" fontAlgn="base" hangingPunct="1">
        <a:lnSpc>
          <a:spcPct val="90000"/>
        </a:lnSpc>
        <a:spcBef>
          <a:spcPts val="542"/>
        </a:spcBef>
        <a:spcAft>
          <a:spcPct val="0"/>
        </a:spcAft>
        <a:buFont typeface="Arial" charset="0"/>
        <a:buChar char="•"/>
        <a:defRPr sz="2600" kern="1200">
          <a:solidFill>
            <a:schemeClr val="tx1"/>
          </a:solidFill>
          <a:latin typeface="+mn-lt"/>
          <a:ea typeface="+mn-ea"/>
          <a:cs typeface="+mn-cs"/>
        </a:defRPr>
      </a:lvl2pPr>
      <a:lvl3pPr marL="1238212" indent="-247642" algn="l" rtl="0" eaLnBrk="1" fontAlgn="base" hangingPunct="1">
        <a:lnSpc>
          <a:spcPct val="90000"/>
        </a:lnSpc>
        <a:spcBef>
          <a:spcPts val="542"/>
        </a:spcBef>
        <a:spcAft>
          <a:spcPct val="0"/>
        </a:spcAft>
        <a:buFont typeface="Arial" charset="0"/>
        <a:buChar char="•"/>
        <a:defRPr sz="2167" kern="1200">
          <a:solidFill>
            <a:schemeClr val="tx1"/>
          </a:solidFill>
          <a:latin typeface="+mn-lt"/>
          <a:ea typeface="+mn-ea"/>
          <a:cs typeface="+mn-cs"/>
        </a:defRPr>
      </a:lvl3pPr>
      <a:lvl4pPr marL="1733497" indent="-247642" algn="l" rtl="0" eaLnBrk="1" fontAlgn="base" hangingPunct="1">
        <a:lnSpc>
          <a:spcPct val="90000"/>
        </a:lnSpc>
        <a:spcBef>
          <a:spcPts val="542"/>
        </a:spcBef>
        <a:spcAft>
          <a:spcPct val="0"/>
        </a:spcAft>
        <a:buFont typeface="Arial" charset="0"/>
        <a:buChar char="•"/>
        <a:defRPr kern="1200">
          <a:solidFill>
            <a:schemeClr val="tx1"/>
          </a:solidFill>
          <a:latin typeface="+mn-lt"/>
          <a:ea typeface="+mn-ea"/>
          <a:cs typeface="+mn-cs"/>
        </a:defRPr>
      </a:lvl4pPr>
      <a:lvl5pPr marL="2228781" indent="-247642" algn="l" rtl="0" eaLnBrk="1" fontAlgn="base" hangingPunct="1">
        <a:lnSpc>
          <a:spcPct val="90000"/>
        </a:lnSpc>
        <a:spcBef>
          <a:spcPts val="542"/>
        </a:spcBef>
        <a:spcAft>
          <a:spcPct val="0"/>
        </a:spcAft>
        <a:buFont typeface="Arial" charset="0"/>
        <a:buChar char="•"/>
        <a:defRPr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9pPr>
    </p:bodyStyle>
    <p:otherStyle>
      <a:defPPr>
        <a:defRPr lang="nl-NL"/>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hoek 1"/>
          <p:cNvSpPr/>
          <p:nvPr userDrawn="1"/>
        </p:nvSpPr>
        <p:spPr>
          <a:xfrm>
            <a:off x="1565797" y="5223016"/>
            <a:ext cx="3156057" cy="99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6517442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hf hdr="0" ftr="0"/>
  <p:txStyles>
    <p:titleStyle>
      <a:lvl1pPr algn="l" rtl="0" eaLnBrk="1" fontAlgn="base" hangingPunct="1">
        <a:lnSpc>
          <a:spcPct val="90000"/>
        </a:lnSpc>
        <a:spcBef>
          <a:spcPct val="0"/>
        </a:spcBef>
        <a:spcAft>
          <a:spcPct val="0"/>
        </a:spcAft>
        <a:defRPr sz="4767" kern="1200">
          <a:solidFill>
            <a:schemeClr val="tx1"/>
          </a:solidFill>
          <a:latin typeface="+mj-lt"/>
          <a:ea typeface="+mj-ea"/>
          <a:cs typeface="+mj-cs"/>
        </a:defRPr>
      </a:lvl1pPr>
      <a:lvl2pPr algn="l" rtl="0" eaLnBrk="1" fontAlgn="base" hangingPunct="1">
        <a:lnSpc>
          <a:spcPct val="90000"/>
        </a:lnSpc>
        <a:spcBef>
          <a:spcPct val="0"/>
        </a:spcBef>
        <a:spcAft>
          <a:spcPct val="0"/>
        </a:spcAft>
        <a:defRPr sz="4767">
          <a:solidFill>
            <a:schemeClr val="tx1"/>
          </a:solidFill>
          <a:latin typeface="Calibri Light" charset="0"/>
        </a:defRPr>
      </a:lvl2pPr>
      <a:lvl3pPr algn="l" rtl="0" eaLnBrk="1" fontAlgn="base" hangingPunct="1">
        <a:lnSpc>
          <a:spcPct val="90000"/>
        </a:lnSpc>
        <a:spcBef>
          <a:spcPct val="0"/>
        </a:spcBef>
        <a:spcAft>
          <a:spcPct val="0"/>
        </a:spcAft>
        <a:defRPr sz="4767">
          <a:solidFill>
            <a:schemeClr val="tx1"/>
          </a:solidFill>
          <a:latin typeface="Calibri Light" charset="0"/>
        </a:defRPr>
      </a:lvl3pPr>
      <a:lvl4pPr algn="l" rtl="0" eaLnBrk="1" fontAlgn="base" hangingPunct="1">
        <a:lnSpc>
          <a:spcPct val="90000"/>
        </a:lnSpc>
        <a:spcBef>
          <a:spcPct val="0"/>
        </a:spcBef>
        <a:spcAft>
          <a:spcPct val="0"/>
        </a:spcAft>
        <a:defRPr sz="4767">
          <a:solidFill>
            <a:schemeClr val="tx1"/>
          </a:solidFill>
          <a:latin typeface="Calibri Light" charset="0"/>
        </a:defRPr>
      </a:lvl4pPr>
      <a:lvl5pPr algn="l" rtl="0" eaLnBrk="1" fontAlgn="base" hangingPunct="1">
        <a:lnSpc>
          <a:spcPct val="90000"/>
        </a:lnSpc>
        <a:spcBef>
          <a:spcPct val="0"/>
        </a:spcBef>
        <a:spcAft>
          <a:spcPct val="0"/>
        </a:spcAft>
        <a:defRPr sz="4767">
          <a:solidFill>
            <a:schemeClr val="tx1"/>
          </a:solidFill>
          <a:latin typeface="Calibri Light" charset="0"/>
        </a:defRPr>
      </a:lvl5pPr>
      <a:lvl6pPr marL="495285" algn="l" rtl="0" eaLnBrk="1" fontAlgn="base" hangingPunct="1">
        <a:lnSpc>
          <a:spcPct val="90000"/>
        </a:lnSpc>
        <a:spcBef>
          <a:spcPct val="0"/>
        </a:spcBef>
        <a:spcAft>
          <a:spcPct val="0"/>
        </a:spcAft>
        <a:defRPr sz="4767">
          <a:solidFill>
            <a:schemeClr val="tx1"/>
          </a:solidFill>
          <a:latin typeface="Calibri Light" charset="0"/>
        </a:defRPr>
      </a:lvl6pPr>
      <a:lvl7pPr marL="990570" algn="l" rtl="0" eaLnBrk="1" fontAlgn="base" hangingPunct="1">
        <a:lnSpc>
          <a:spcPct val="90000"/>
        </a:lnSpc>
        <a:spcBef>
          <a:spcPct val="0"/>
        </a:spcBef>
        <a:spcAft>
          <a:spcPct val="0"/>
        </a:spcAft>
        <a:defRPr sz="4767">
          <a:solidFill>
            <a:schemeClr val="tx1"/>
          </a:solidFill>
          <a:latin typeface="Calibri Light" charset="0"/>
        </a:defRPr>
      </a:lvl7pPr>
      <a:lvl8pPr marL="1485854" algn="l" rtl="0" eaLnBrk="1" fontAlgn="base" hangingPunct="1">
        <a:lnSpc>
          <a:spcPct val="90000"/>
        </a:lnSpc>
        <a:spcBef>
          <a:spcPct val="0"/>
        </a:spcBef>
        <a:spcAft>
          <a:spcPct val="0"/>
        </a:spcAft>
        <a:defRPr sz="4767">
          <a:solidFill>
            <a:schemeClr val="tx1"/>
          </a:solidFill>
          <a:latin typeface="Calibri Light" charset="0"/>
        </a:defRPr>
      </a:lvl8pPr>
      <a:lvl9pPr marL="1981139" algn="l" rtl="0" eaLnBrk="1" fontAlgn="base" hangingPunct="1">
        <a:lnSpc>
          <a:spcPct val="90000"/>
        </a:lnSpc>
        <a:spcBef>
          <a:spcPct val="0"/>
        </a:spcBef>
        <a:spcAft>
          <a:spcPct val="0"/>
        </a:spcAft>
        <a:defRPr sz="4767">
          <a:solidFill>
            <a:schemeClr val="tx1"/>
          </a:solidFill>
          <a:latin typeface="Calibri Light" charset="0"/>
        </a:defRPr>
      </a:lvl9pPr>
    </p:titleStyle>
    <p:bodyStyle>
      <a:lvl1pPr marL="247642" indent="-247642" algn="l" rtl="0" eaLnBrk="1" fontAlgn="base" hangingPunct="1">
        <a:lnSpc>
          <a:spcPct val="90000"/>
        </a:lnSpc>
        <a:spcBef>
          <a:spcPts val="1083"/>
        </a:spcBef>
        <a:spcAft>
          <a:spcPct val="0"/>
        </a:spcAft>
        <a:buFont typeface="Arial" charset="0"/>
        <a:buChar char="•"/>
        <a:defRPr sz="3033" kern="1200">
          <a:solidFill>
            <a:schemeClr val="tx1"/>
          </a:solidFill>
          <a:latin typeface="+mn-lt"/>
          <a:ea typeface="+mn-ea"/>
          <a:cs typeface="+mn-cs"/>
        </a:defRPr>
      </a:lvl1pPr>
      <a:lvl2pPr marL="742927" indent="-247642" algn="l" rtl="0" eaLnBrk="1" fontAlgn="base" hangingPunct="1">
        <a:lnSpc>
          <a:spcPct val="90000"/>
        </a:lnSpc>
        <a:spcBef>
          <a:spcPts val="542"/>
        </a:spcBef>
        <a:spcAft>
          <a:spcPct val="0"/>
        </a:spcAft>
        <a:buFont typeface="Arial" charset="0"/>
        <a:buChar char="•"/>
        <a:defRPr sz="2600" kern="1200">
          <a:solidFill>
            <a:schemeClr val="tx1"/>
          </a:solidFill>
          <a:latin typeface="+mn-lt"/>
          <a:ea typeface="+mn-ea"/>
          <a:cs typeface="+mn-cs"/>
        </a:defRPr>
      </a:lvl2pPr>
      <a:lvl3pPr marL="1238212" indent="-247642" algn="l" rtl="0" eaLnBrk="1" fontAlgn="base" hangingPunct="1">
        <a:lnSpc>
          <a:spcPct val="90000"/>
        </a:lnSpc>
        <a:spcBef>
          <a:spcPts val="542"/>
        </a:spcBef>
        <a:spcAft>
          <a:spcPct val="0"/>
        </a:spcAft>
        <a:buFont typeface="Arial" charset="0"/>
        <a:buChar char="•"/>
        <a:defRPr sz="2167" kern="1200">
          <a:solidFill>
            <a:schemeClr val="tx1"/>
          </a:solidFill>
          <a:latin typeface="+mn-lt"/>
          <a:ea typeface="+mn-ea"/>
          <a:cs typeface="+mn-cs"/>
        </a:defRPr>
      </a:lvl3pPr>
      <a:lvl4pPr marL="1733497" indent="-247642" algn="l" rtl="0" eaLnBrk="1" fontAlgn="base" hangingPunct="1">
        <a:lnSpc>
          <a:spcPct val="90000"/>
        </a:lnSpc>
        <a:spcBef>
          <a:spcPts val="542"/>
        </a:spcBef>
        <a:spcAft>
          <a:spcPct val="0"/>
        </a:spcAft>
        <a:buFont typeface="Arial" charset="0"/>
        <a:buChar char="•"/>
        <a:defRPr kern="1200">
          <a:solidFill>
            <a:schemeClr val="tx1"/>
          </a:solidFill>
          <a:latin typeface="+mn-lt"/>
          <a:ea typeface="+mn-ea"/>
          <a:cs typeface="+mn-cs"/>
        </a:defRPr>
      </a:lvl4pPr>
      <a:lvl5pPr marL="2228781" indent="-247642" algn="l" rtl="0" eaLnBrk="1" fontAlgn="base" hangingPunct="1">
        <a:lnSpc>
          <a:spcPct val="90000"/>
        </a:lnSpc>
        <a:spcBef>
          <a:spcPts val="542"/>
        </a:spcBef>
        <a:spcAft>
          <a:spcPct val="0"/>
        </a:spcAft>
        <a:buFont typeface="Arial" charset="0"/>
        <a:buChar char="•"/>
        <a:defRPr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9pPr>
    </p:bodyStyle>
    <p:otherStyle>
      <a:defPPr>
        <a:defRPr lang="nl-NL"/>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14.xml"/><Relationship Id="rId2"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5.png"/><Relationship Id="rId5"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5.png"/><Relationship Id="rId5"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5.png"/><Relationship Id="rId5"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15.png"/><Relationship Id="rId6" Type="http://schemas.openxmlformats.org/officeDocument/2006/relationships/image" Target="../media/image42.jp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4.png"/><Relationship Id="rId5" Type="http://schemas.openxmlformats.org/officeDocument/2006/relationships/image" Target="../media/image45.png"/><Relationship Id="rId6"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4.png"/><Relationship Id="rId5" Type="http://schemas.openxmlformats.org/officeDocument/2006/relationships/image" Target="../media/image45.png"/><Relationship Id="rId6"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7.png"/><Relationship Id="rId5"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 Id="rId6" Type="http://schemas.microsoft.com/office/2007/relationships/hdphoto" Target="../media/hdphoto1.wdp"/><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9.png"/><Relationship Id="rId6" Type="http://schemas.microsoft.com/office/2007/relationships/hdphoto" Target="../media/hdphoto1.wdp"/><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5" Type="http://schemas.openxmlformats.org/officeDocument/2006/relationships/image" Target="../media/image15.png"/><Relationship Id="rId6" Type="http://schemas.openxmlformats.org/officeDocument/2006/relationships/image" Target="../media/image21.png"/><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2.png"/><Relationship Id="rId4" Type="http://schemas.microsoft.com/office/2007/relationships/hdphoto" Target="../media/hdphoto2.wdp"/><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www.demedischspecialist.nl/samen-beslissen" TargetMode="External"/><Relationship Id="rId5" Type="http://schemas.openxmlformats.org/officeDocument/2006/relationships/image" Target="../media/image34.png"/><Relationship Id="rId6"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316"/>
            <a:ext cx="3153378" cy="3640668"/>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998" y="3833173"/>
            <a:ext cx="1398333" cy="1614416"/>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850" y="2832351"/>
            <a:ext cx="910875" cy="1051633"/>
          </a:xfrm>
          <a:prstGeom prst="rect">
            <a:avLst/>
          </a:prstGeom>
        </p:spPr>
      </p:pic>
      <p:pic>
        <p:nvPicPr>
          <p:cNvPr id="10" name="Afbeelding 9"/>
          <p:cNvPicPr>
            <a:picLocks noChangeAspect="1"/>
          </p:cNvPicPr>
          <p:nvPr/>
        </p:nvPicPr>
        <p:blipFill rotWithShape="1">
          <a:blip r:embed="rId5">
            <a:extLst>
              <a:ext uri="{28A0092B-C50C-407E-A947-70E740481C1C}">
                <a14:useLocalDpi xmlns:a14="http://schemas.microsoft.com/office/drawing/2010/main" val="0"/>
              </a:ext>
            </a:extLst>
          </a:blip>
          <a:srcRect l="22682"/>
          <a:stretch/>
        </p:blipFill>
        <p:spPr>
          <a:xfrm>
            <a:off x="0" y="3883984"/>
            <a:ext cx="1493404" cy="2229998"/>
          </a:xfrm>
          <a:prstGeom prst="rect">
            <a:avLst/>
          </a:prstGeom>
        </p:spPr>
      </p:pic>
      <p:sp>
        <p:nvSpPr>
          <p:cNvPr id="2" name="Tekstvak 1"/>
          <p:cNvSpPr txBox="1"/>
          <p:nvPr/>
        </p:nvSpPr>
        <p:spPr>
          <a:xfrm>
            <a:off x="5288252" y="1985965"/>
            <a:ext cx="6764571" cy="2062103"/>
          </a:xfrm>
          <a:prstGeom prst="rect">
            <a:avLst/>
          </a:prstGeom>
          <a:noFill/>
        </p:spPr>
        <p:txBody>
          <a:bodyPr wrap="square" rtlCol="0">
            <a:spAutoFit/>
          </a:bodyPr>
          <a:lstStyle/>
          <a:p>
            <a:r>
              <a:rPr lang="nl-NL" sz="4000" dirty="0">
                <a:solidFill>
                  <a:srgbClr val="F65A8E"/>
                </a:solidFill>
              </a:rPr>
              <a:t>Visie</a:t>
            </a:r>
          </a:p>
          <a:p>
            <a:r>
              <a:rPr lang="nl-NL" sz="4000" b="1" dirty="0">
                <a:solidFill>
                  <a:srgbClr val="002230"/>
                </a:solidFill>
              </a:rPr>
              <a:t>Medisch Specialist 2025</a:t>
            </a:r>
          </a:p>
          <a:p>
            <a:r>
              <a:rPr lang="nl-NL" sz="2400" i="1" dirty="0">
                <a:solidFill>
                  <a:srgbClr val="28BED1"/>
                </a:solidFill>
              </a:rPr>
              <a:t>Ambitie, vertrouwen, samenwerken</a:t>
            </a:r>
          </a:p>
          <a:p>
            <a:endParaRPr lang="nl-NL" sz="2400" i="1" dirty="0">
              <a:solidFill>
                <a:srgbClr val="28BED1"/>
              </a:solidFill>
            </a:endParaRPr>
          </a:p>
        </p:txBody>
      </p:sp>
    </p:spTree>
    <p:extLst>
      <p:ext uri="{BB962C8B-B14F-4D97-AF65-F5344CB8AC3E}">
        <p14:creationId xmlns:p14="http://schemas.microsoft.com/office/powerpoint/2010/main" val="394547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extLst>
              <a:ext uri="{28A0092B-C50C-407E-A947-70E740481C1C}">
                <a14:useLocalDpi xmlns:a14="http://schemas.microsoft.com/office/drawing/2010/main" val="0"/>
              </a:ext>
            </a:extLst>
          </a:blip>
          <a:srcRect b="61089"/>
          <a:stretch/>
        </p:blipFill>
        <p:spPr>
          <a:xfrm rot="16200000">
            <a:off x="6316984" y="1893817"/>
            <a:ext cx="8458644" cy="3291388"/>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10</a:t>
            </a:fld>
            <a:endParaRPr lang="nl-NL" dirty="0">
              <a:solidFill>
                <a:srgbClr val="E7E6E6">
                  <a:lumMod val="90000"/>
                </a:srgbClr>
              </a:solidFill>
            </a:endParaRPr>
          </a:p>
        </p:txBody>
      </p:sp>
      <p:sp>
        <p:nvSpPr>
          <p:cNvPr id="2" name="Tijdelijke aanduiding voor inhoud 1"/>
          <p:cNvSpPr>
            <a:spLocks noGrp="1"/>
          </p:cNvSpPr>
          <p:nvPr>
            <p:ph idx="1"/>
          </p:nvPr>
        </p:nvSpPr>
        <p:spPr>
          <a:xfrm>
            <a:off x="673391" y="789610"/>
            <a:ext cx="10515600" cy="4947603"/>
          </a:xfrm>
        </p:spPr>
        <p:txBody>
          <a:bodyPr/>
          <a:lstStyle/>
          <a:p>
            <a:pPr marL="0" indent="0">
              <a:buNone/>
            </a:pPr>
            <a:r>
              <a:rPr lang="nl-NL" sz="2800" dirty="0"/>
              <a:t>      </a:t>
            </a:r>
            <a:r>
              <a:rPr lang="nl-NL" sz="2800" b="1" dirty="0">
                <a:solidFill>
                  <a:schemeClr val="accent5"/>
                </a:solidFill>
              </a:rPr>
              <a:t>DE UNIEKE PATIENT EN DE MODERNE MEDISCH SPECIALIST</a:t>
            </a:r>
          </a:p>
          <a:p>
            <a:pPr marL="0" indent="0">
              <a:buNone/>
            </a:pPr>
            <a:endParaRPr lang="nl-NL" dirty="0"/>
          </a:p>
          <a:p>
            <a:pPr marL="0" indent="0">
              <a:buNone/>
            </a:pPr>
            <a:r>
              <a:rPr lang="nl-NL" sz="2400" b="1" dirty="0"/>
              <a:t>Agenda:</a:t>
            </a:r>
          </a:p>
          <a:p>
            <a:pPr marL="0" indent="0">
              <a:buNone/>
            </a:pPr>
            <a:endParaRPr lang="nl-NL" sz="2400" b="1" dirty="0"/>
          </a:p>
          <a:p>
            <a:r>
              <a:rPr lang="nl-NL" sz="2000" dirty="0"/>
              <a:t>Geef praktische invulling aan de zeven dimensies van positieve gezondheid.*</a:t>
            </a:r>
          </a:p>
          <a:p>
            <a:pPr marL="0" indent="0">
              <a:buNone/>
            </a:pPr>
            <a:endParaRPr lang="nl-NL" sz="2000" dirty="0"/>
          </a:p>
          <a:p>
            <a:r>
              <a:rPr lang="nl-NL" sz="2000" dirty="0"/>
              <a:t>Verbeter de gezondheidsvaardigheden** van patiënten.</a:t>
            </a:r>
          </a:p>
          <a:p>
            <a:pPr marL="0" indent="0">
              <a:buNone/>
            </a:pPr>
            <a:endParaRPr lang="nl-NL" sz="2000" dirty="0"/>
          </a:p>
          <a:p>
            <a:pPr marL="0" indent="0">
              <a:buNone/>
            </a:pPr>
            <a:endParaRPr lang="nl-NL" sz="1800" i="1" dirty="0">
              <a:solidFill>
                <a:schemeClr val="accent5"/>
              </a:solidFill>
            </a:endParaRP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60" y="679120"/>
            <a:ext cx="695933" cy="803475"/>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Tree>
    <p:extLst>
      <p:ext uri="{BB962C8B-B14F-4D97-AF65-F5344CB8AC3E}">
        <p14:creationId xmlns:p14="http://schemas.microsoft.com/office/powerpoint/2010/main" val="2683857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extLst>
              <a:ext uri="{28A0092B-C50C-407E-A947-70E740481C1C}">
                <a14:useLocalDpi xmlns:a14="http://schemas.microsoft.com/office/drawing/2010/main" val="0"/>
              </a:ext>
            </a:extLst>
          </a:blip>
          <a:srcRect b="61089"/>
          <a:stretch/>
        </p:blipFill>
        <p:spPr>
          <a:xfrm rot="16200000">
            <a:off x="6316984" y="1893817"/>
            <a:ext cx="8458644" cy="3291388"/>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11</a:t>
            </a:fld>
            <a:endParaRPr lang="nl-NL" dirty="0">
              <a:solidFill>
                <a:srgbClr val="E7E6E6">
                  <a:lumMod val="90000"/>
                </a:srgbClr>
              </a:solidFill>
            </a:endParaRPr>
          </a:p>
        </p:txBody>
      </p:sp>
      <p:sp>
        <p:nvSpPr>
          <p:cNvPr id="2" name="Tijdelijke aanduiding voor inhoud 1"/>
          <p:cNvSpPr>
            <a:spLocks noGrp="1"/>
          </p:cNvSpPr>
          <p:nvPr>
            <p:ph idx="1"/>
          </p:nvPr>
        </p:nvSpPr>
        <p:spPr>
          <a:xfrm>
            <a:off x="673391" y="789610"/>
            <a:ext cx="10515600" cy="4947603"/>
          </a:xfrm>
        </p:spPr>
        <p:txBody>
          <a:bodyPr/>
          <a:lstStyle/>
          <a:p>
            <a:pPr marL="0" indent="0">
              <a:buNone/>
            </a:pPr>
            <a:r>
              <a:rPr lang="nl-NL" sz="2800" dirty="0"/>
              <a:t>      </a:t>
            </a:r>
            <a:endParaRPr lang="nl-NL" sz="2800" b="1" dirty="0">
              <a:solidFill>
                <a:schemeClr val="accent5"/>
              </a:solidFill>
            </a:endParaRPr>
          </a:p>
          <a:p>
            <a:pPr marL="0" indent="0">
              <a:buNone/>
            </a:pPr>
            <a:endParaRPr lang="nl-NL" dirty="0"/>
          </a:p>
          <a:p>
            <a:pPr marL="0" indent="0">
              <a:buNone/>
            </a:pPr>
            <a:endParaRPr lang="nl-NL" sz="2400" b="1" dirty="0"/>
          </a:p>
          <a:p>
            <a:pPr marL="0" indent="0">
              <a:buNone/>
            </a:pPr>
            <a:endParaRPr lang="nl-NL" sz="1800" i="1" dirty="0">
              <a:solidFill>
                <a:schemeClr val="accent5"/>
              </a:solidFill>
            </a:endParaRP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60" y="679120"/>
            <a:ext cx="695933" cy="803475"/>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grpSp>
        <p:nvGrpSpPr>
          <p:cNvPr id="8" name="Group 4"/>
          <p:cNvGrpSpPr>
            <a:grpSpLocks noChangeAspect="1"/>
          </p:cNvGrpSpPr>
          <p:nvPr/>
        </p:nvGrpSpPr>
        <p:grpSpPr bwMode="auto">
          <a:xfrm>
            <a:off x="1212851" y="155754"/>
            <a:ext cx="9023350" cy="6767512"/>
            <a:chOff x="1250" y="57"/>
            <a:chExt cx="5684" cy="4263"/>
          </a:xfrm>
        </p:grpSpPr>
        <p:sp>
          <p:nvSpPr>
            <p:cNvPr id="12" name="AutoShape 3"/>
            <p:cNvSpPr>
              <a:spLocks noChangeAspect="1" noChangeArrowheads="1" noTextEdit="1"/>
            </p:cNvSpPr>
            <p:nvPr/>
          </p:nvSpPr>
          <p:spPr bwMode="auto">
            <a:xfrm>
              <a:off x="1250" y="57"/>
              <a:ext cx="5684" cy="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13" name="Group 205"/>
            <p:cNvGrpSpPr>
              <a:grpSpLocks/>
            </p:cNvGrpSpPr>
            <p:nvPr/>
          </p:nvGrpSpPr>
          <p:grpSpPr bwMode="auto">
            <a:xfrm>
              <a:off x="2703" y="930"/>
              <a:ext cx="3831" cy="1935"/>
              <a:chOff x="2703" y="930"/>
              <a:chExt cx="3831" cy="1935"/>
            </a:xfrm>
          </p:grpSpPr>
          <p:sp>
            <p:nvSpPr>
              <p:cNvPr id="618" name="Freeform 5"/>
              <p:cNvSpPr>
                <a:spLocks/>
              </p:cNvSpPr>
              <p:nvPr/>
            </p:nvSpPr>
            <p:spPr bwMode="auto">
              <a:xfrm>
                <a:off x="2703" y="1058"/>
                <a:ext cx="1568" cy="1805"/>
              </a:xfrm>
              <a:custGeom>
                <a:avLst/>
                <a:gdLst>
                  <a:gd name="T0" fmla="*/ 874 w 1747"/>
                  <a:gd name="T1" fmla="*/ 2027 h 2027"/>
                  <a:gd name="T2" fmla="*/ 874 w 1747"/>
                  <a:gd name="T3" fmla="*/ 2027 h 2027"/>
                  <a:gd name="T4" fmla="*/ 0 w 1747"/>
                  <a:gd name="T5" fmla="*/ 1590 h 2027"/>
                  <a:gd name="T6" fmla="*/ 0 w 1747"/>
                  <a:gd name="T7" fmla="*/ 437 h 2027"/>
                  <a:gd name="T8" fmla="*/ 874 w 1747"/>
                  <a:gd name="T9" fmla="*/ 0 h 2027"/>
                  <a:gd name="T10" fmla="*/ 1747 w 1747"/>
                  <a:gd name="T11" fmla="*/ 437 h 2027"/>
                  <a:gd name="T12" fmla="*/ 1747 w 1747"/>
                  <a:gd name="T13" fmla="*/ 1590 h 2027"/>
                  <a:gd name="T14" fmla="*/ 874 w 1747"/>
                  <a:gd name="T15" fmla="*/ 2027 h 20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2027">
                    <a:moveTo>
                      <a:pt x="874" y="2027"/>
                    </a:moveTo>
                    <a:lnTo>
                      <a:pt x="874" y="2027"/>
                    </a:lnTo>
                    <a:lnTo>
                      <a:pt x="0" y="1590"/>
                    </a:lnTo>
                    <a:lnTo>
                      <a:pt x="0" y="437"/>
                    </a:lnTo>
                    <a:lnTo>
                      <a:pt x="874" y="0"/>
                    </a:lnTo>
                    <a:lnTo>
                      <a:pt x="1747" y="437"/>
                    </a:lnTo>
                    <a:lnTo>
                      <a:pt x="1747" y="1590"/>
                    </a:lnTo>
                    <a:lnTo>
                      <a:pt x="874" y="2027"/>
                    </a:lnTo>
                    <a:close/>
                  </a:path>
                </a:pathLst>
              </a:custGeom>
              <a:solidFill>
                <a:srgbClr val="E7EAE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19" name="Freeform 6"/>
              <p:cNvSpPr>
                <a:spLocks/>
              </p:cNvSpPr>
              <p:nvPr/>
            </p:nvSpPr>
            <p:spPr bwMode="auto">
              <a:xfrm>
                <a:off x="2703" y="1058"/>
                <a:ext cx="1568" cy="1805"/>
              </a:xfrm>
              <a:custGeom>
                <a:avLst/>
                <a:gdLst>
                  <a:gd name="T0" fmla="*/ 874 w 1747"/>
                  <a:gd name="T1" fmla="*/ 2027 h 2027"/>
                  <a:gd name="T2" fmla="*/ 874 w 1747"/>
                  <a:gd name="T3" fmla="*/ 2027 h 2027"/>
                  <a:gd name="T4" fmla="*/ 0 w 1747"/>
                  <a:gd name="T5" fmla="*/ 1590 h 2027"/>
                  <a:gd name="T6" fmla="*/ 0 w 1747"/>
                  <a:gd name="T7" fmla="*/ 437 h 2027"/>
                  <a:gd name="T8" fmla="*/ 874 w 1747"/>
                  <a:gd name="T9" fmla="*/ 0 h 2027"/>
                  <a:gd name="T10" fmla="*/ 1747 w 1747"/>
                  <a:gd name="T11" fmla="*/ 437 h 2027"/>
                  <a:gd name="T12" fmla="*/ 1747 w 1747"/>
                  <a:gd name="T13" fmla="*/ 1590 h 2027"/>
                  <a:gd name="T14" fmla="*/ 874 w 1747"/>
                  <a:gd name="T15" fmla="*/ 2027 h 20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2027">
                    <a:moveTo>
                      <a:pt x="874" y="2027"/>
                    </a:moveTo>
                    <a:lnTo>
                      <a:pt x="874" y="2027"/>
                    </a:lnTo>
                    <a:lnTo>
                      <a:pt x="0" y="1590"/>
                    </a:lnTo>
                    <a:lnTo>
                      <a:pt x="0" y="437"/>
                    </a:lnTo>
                    <a:lnTo>
                      <a:pt x="874" y="0"/>
                    </a:lnTo>
                    <a:lnTo>
                      <a:pt x="1747" y="437"/>
                    </a:lnTo>
                    <a:lnTo>
                      <a:pt x="1747" y="1590"/>
                    </a:lnTo>
                    <a:lnTo>
                      <a:pt x="874" y="2027"/>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0" name="Freeform 7"/>
              <p:cNvSpPr>
                <a:spLocks/>
              </p:cNvSpPr>
              <p:nvPr/>
            </p:nvSpPr>
            <p:spPr bwMode="auto">
              <a:xfrm>
                <a:off x="3493" y="1058"/>
                <a:ext cx="0" cy="1807"/>
              </a:xfrm>
              <a:custGeom>
                <a:avLst/>
                <a:gdLst>
                  <a:gd name="T0" fmla="*/ 0 w 1"/>
                  <a:gd name="T1" fmla="*/ 0 h 2030"/>
                  <a:gd name="T2" fmla="*/ 0 w 1"/>
                  <a:gd name="T3" fmla="*/ 0 h 2030"/>
                  <a:gd name="T4" fmla="*/ 1 w 1"/>
                  <a:gd name="T5" fmla="*/ 2030 h 2030"/>
                </a:gdLst>
                <a:ahLst/>
                <a:cxnLst>
                  <a:cxn ang="0">
                    <a:pos x="T0" y="T1"/>
                  </a:cxn>
                  <a:cxn ang="0">
                    <a:pos x="T2" y="T3"/>
                  </a:cxn>
                  <a:cxn ang="0">
                    <a:pos x="T4" y="T5"/>
                  </a:cxn>
                </a:cxnLst>
                <a:rect l="0" t="0" r="r" b="b"/>
                <a:pathLst>
                  <a:path w="1" h="2030">
                    <a:moveTo>
                      <a:pt x="0" y="0"/>
                    </a:moveTo>
                    <a:lnTo>
                      <a:pt x="0" y="0"/>
                    </a:lnTo>
                    <a:lnTo>
                      <a:pt x="1" y="2030"/>
                    </a:lnTo>
                  </a:path>
                </a:pathLst>
              </a:custGeom>
              <a:noFill/>
              <a:ln w="19050" cap="flat">
                <a:solidFill>
                  <a:srgbClr val="19A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1" name="Freeform 8"/>
              <p:cNvSpPr>
                <a:spLocks/>
              </p:cNvSpPr>
              <p:nvPr/>
            </p:nvSpPr>
            <p:spPr bwMode="auto">
              <a:xfrm>
                <a:off x="2704" y="1450"/>
                <a:ext cx="1570" cy="1028"/>
              </a:xfrm>
              <a:custGeom>
                <a:avLst/>
                <a:gdLst>
                  <a:gd name="T0" fmla="*/ 1750 w 1750"/>
                  <a:gd name="T1" fmla="*/ 0 h 1155"/>
                  <a:gd name="T2" fmla="*/ 1750 w 1750"/>
                  <a:gd name="T3" fmla="*/ 0 h 1155"/>
                  <a:gd name="T4" fmla="*/ 0 w 1750"/>
                  <a:gd name="T5" fmla="*/ 1155 h 1155"/>
                </a:gdLst>
                <a:ahLst/>
                <a:cxnLst>
                  <a:cxn ang="0">
                    <a:pos x="T0" y="T1"/>
                  </a:cxn>
                  <a:cxn ang="0">
                    <a:pos x="T2" y="T3"/>
                  </a:cxn>
                  <a:cxn ang="0">
                    <a:pos x="T4" y="T5"/>
                  </a:cxn>
                </a:cxnLst>
                <a:rect l="0" t="0" r="r" b="b"/>
                <a:pathLst>
                  <a:path w="1750" h="1155">
                    <a:moveTo>
                      <a:pt x="1750" y="0"/>
                    </a:moveTo>
                    <a:lnTo>
                      <a:pt x="1750" y="0"/>
                    </a:lnTo>
                    <a:lnTo>
                      <a:pt x="0" y="1155"/>
                    </a:lnTo>
                  </a:path>
                </a:pathLst>
              </a:custGeom>
              <a:noFill/>
              <a:ln w="19050" cap="flat">
                <a:solidFill>
                  <a:srgbClr val="19A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2" name="Freeform 9"/>
              <p:cNvSpPr>
                <a:spLocks/>
              </p:cNvSpPr>
              <p:nvPr/>
            </p:nvSpPr>
            <p:spPr bwMode="auto">
              <a:xfrm>
                <a:off x="2703" y="1450"/>
                <a:ext cx="1571" cy="1028"/>
              </a:xfrm>
              <a:custGeom>
                <a:avLst/>
                <a:gdLst>
                  <a:gd name="T0" fmla="*/ 0 w 1751"/>
                  <a:gd name="T1" fmla="*/ 0 h 1155"/>
                  <a:gd name="T2" fmla="*/ 0 w 1751"/>
                  <a:gd name="T3" fmla="*/ 0 h 1155"/>
                  <a:gd name="T4" fmla="*/ 1751 w 1751"/>
                  <a:gd name="T5" fmla="*/ 1155 h 1155"/>
                </a:gdLst>
                <a:ahLst/>
                <a:cxnLst>
                  <a:cxn ang="0">
                    <a:pos x="T0" y="T1"/>
                  </a:cxn>
                  <a:cxn ang="0">
                    <a:pos x="T2" y="T3"/>
                  </a:cxn>
                  <a:cxn ang="0">
                    <a:pos x="T4" y="T5"/>
                  </a:cxn>
                </a:cxnLst>
                <a:rect l="0" t="0" r="r" b="b"/>
                <a:pathLst>
                  <a:path w="1751" h="1155">
                    <a:moveTo>
                      <a:pt x="0" y="0"/>
                    </a:moveTo>
                    <a:lnTo>
                      <a:pt x="0" y="0"/>
                    </a:lnTo>
                    <a:lnTo>
                      <a:pt x="1751" y="1155"/>
                    </a:lnTo>
                  </a:path>
                </a:pathLst>
              </a:custGeom>
              <a:noFill/>
              <a:ln w="19050" cap="flat">
                <a:solidFill>
                  <a:srgbClr val="19A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3" name="Freeform 10"/>
              <p:cNvSpPr>
                <a:spLocks/>
              </p:cNvSpPr>
              <p:nvPr/>
            </p:nvSpPr>
            <p:spPr bwMode="auto">
              <a:xfrm>
                <a:off x="2859" y="1225"/>
                <a:ext cx="1268" cy="1460"/>
              </a:xfrm>
              <a:custGeom>
                <a:avLst/>
                <a:gdLst>
                  <a:gd name="T0" fmla="*/ 707 w 1413"/>
                  <a:gd name="T1" fmla="*/ 1640 h 1640"/>
                  <a:gd name="T2" fmla="*/ 707 w 1413"/>
                  <a:gd name="T3" fmla="*/ 1640 h 1640"/>
                  <a:gd name="T4" fmla="*/ 0 w 1413"/>
                  <a:gd name="T5" fmla="*/ 1286 h 1640"/>
                  <a:gd name="T6" fmla="*/ 0 w 1413"/>
                  <a:gd name="T7" fmla="*/ 353 h 1640"/>
                  <a:gd name="T8" fmla="*/ 707 w 1413"/>
                  <a:gd name="T9" fmla="*/ 0 h 1640"/>
                  <a:gd name="T10" fmla="*/ 1413 w 1413"/>
                  <a:gd name="T11" fmla="*/ 353 h 1640"/>
                  <a:gd name="T12" fmla="*/ 1413 w 1413"/>
                  <a:gd name="T13" fmla="*/ 1286 h 1640"/>
                  <a:gd name="T14" fmla="*/ 707 w 1413"/>
                  <a:gd name="T15" fmla="*/ 1640 h 16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3" h="1640">
                    <a:moveTo>
                      <a:pt x="707" y="1640"/>
                    </a:moveTo>
                    <a:lnTo>
                      <a:pt x="707" y="1640"/>
                    </a:lnTo>
                    <a:lnTo>
                      <a:pt x="0" y="1286"/>
                    </a:lnTo>
                    <a:lnTo>
                      <a:pt x="0" y="353"/>
                    </a:lnTo>
                    <a:lnTo>
                      <a:pt x="707" y="0"/>
                    </a:lnTo>
                    <a:lnTo>
                      <a:pt x="1413" y="353"/>
                    </a:lnTo>
                    <a:lnTo>
                      <a:pt x="1413" y="1286"/>
                    </a:lnTo>
                    <a:lnTo>
                      <a:pt x="707" y="1640"/>
                    </a:lnTo>
                    <a:close/>
                  </a:path>
                </a:pathLst>
              </a:custGeom>
              <a:noFill/>
              <a:ln w="19050" cap="flat">
                <a:solidFill>
                  <a:srgbClr val="19A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4" name="Freeform 11"/>
              <p:cNvSpPr>
                <a:spLocks/>
              </p:cNvSpPr>
              <p:nvPr/>
            </p:nvSpPr>
            <p:spPr bwMode="auto">
              <a:xfrm>
                <a:off x="3014" y="1403"/>
                <a:ext cx="958" cy="1104"/>
              </a:xfrm>
              <a:custGeom>
                <a:avLst/>
                <a:gdLst>
                  <a:gd name="T0" fmla="*/ 533 w 1067"/>
                  <a:gd name="T1" fmla="*/ 1240 h 1240"/>
                  <a:gd name="T2" fmla="*/ 533 w 1067"/>
                  <a:gd name="T3" fmla="*/ 1240 h 1240"/>
                  <a:gd name="T4" fmla="*/ 0 w 1067"/>
                  <a:gd name="T5" fmla="*/ 973 h 1240"/>
                  <a:gd name="T6" fmla="*/ 0 w 1067"/>
                  <a:gd name="T7" fmla="*/ 266 h 1240"/>
                  <a:gd name="T8" fmla="*/ 533 w 1067"/>
                  <a:gd name="T9" fmla="*/ 0 h 1240"/>
                  <a:gd name="T10" fmla="*/ 1067 w 1067"/>
                  <a:gd name="T11" fmla="*/ 266 h 1240"/>
                  <a:gd name="T12" fmla="*/ 1067 w 1067"/>
                  <a:gd name="T13" fmla="*/ 973 h 1240"/>
                  <a:gd name="T14" fmla="*/ 533 w 1067"/>
                  <a:gd name="T15" fmla="*/ 1240 h 1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7" h="1240">
                    <a:moveTo>
                      <a:pt x="533" y="1240"/>
                    </a:moveTo>
                    <a:lnTo>
                      <a:pt x="533" y="1240"/>
                    </a:lnTo>
                    <a:lnTo>
                      <a:pt x="0" y="973"/>
                    </a:lnTo>
                    <a:lnTo>
                      <a:pt x="0" y="266"/>
                    </a:lnTo>
                    <a:lnTo>
                      <a:pt x="533" y="0"/>
                    </a:lnTo>
                    <a:lnTo>
                      <a:pt x="1067" y="266"/>
                    </a:lnTo>
                    <a:lnTo>
                      <a:pt x="1067" y="973"/>
                    </a:lnTo>
                    <a:lnTo>
                      <a:pt x="533" y="1240"/>
                    </a:lnTo>
                    <a:close/>
                  </a:path>
                </a:pathLst>
              </a:custGeom>
              <a:noFill/>
              <a:ln w="19050" cap="flat">
                <a:solidFill>
                  <a:srgbClr val="19A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5" name="Freeform 12"/>
              <p:cNvSpPr>
                <a:spLocks/>
              </p:cNvSpPr>
              <p:nvPr/>
            </p:nvSpPr>
            <p:spPr bwMode="auto">
              <a:xfrm>
                <a:off x="3182" y="1605"/>
                <a:ext cx="610" cy="712"/>
              </a:xfrm>
              <a:custGeom>
                <a:avLst/>
                <a:gdLst>
                  <a:gd name="T0" fmla="*/ 340 w 680"/>
                  <a:gd name="T1" fmla="*/ 800 h 800"/>
                  <a:gd name="T2" fmla="*/ 340 w 680"/>
                  <a:gd name="T3" fmla="*/ 800 h 800"/>
                  <a:gd name="T4" fmla="*/ 0 w 680"/>
                  <a:gd name="T5" fmla="*/ 630 h 800"/>
                  <a:gd name="T6" fmla="*/ 0 w 680"/>
                  <a:gd name="T7" fmla="*/ 170 h 800"/>
                  <a:gd name="T8" fmla="*/ 340 w 680"/>
                  <a:gd name="T9" fmla="*/ 0 h 800"/>
                  <a:gd name="T10" fmla="*/ 680 w 680"/>
                  <a:gd name="T11" fmla="*/ 170 h 800"/>
                  <a:gd name="T12" fmla="*/ 680 w 680"/>
                  <a:gd name="T13" fmla="*/ 630 h 800"/>
                  <a:gd name="T14" fmla="*/ 340 w 680"/>
                  <a:gd name="T15" fmla="*/ 800 h 8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800">
                    <a:moveTo>
                      <a:pt x="340" y="800"/>
                    </a:moveTo>
                    <a:lnTo>
                      <a:pt x="340" y="800"/>
                    </a:lnTo>
                    <a:lnTo>
                      <a:pt x="0" y="630"/>
                    </a:lnTo>
                    <a:lnTo>
                      <a:pt x="0" y="170"/>
                    </a:lnTo>
                    <a:lnTo>
                      <a:pt x="340" y="0"/>
                    </a:lnTo>
                    <a:lnTo>
                      <a:pt x="680" y="170"/>
                    </a:lnTo>
                    <a:lnTo>
                      <a:pt x="680" y="630"/>
                    </a:lnTo>
                    <a:lnTo>
                      <a:pt x="340" y="800"/>
                    </a:lnTo>
                    <a:close/>
                  </a:path>
                </a:pathLst>
              </a:custGeom>
              <a:noFill/>
              <a:ln w="19050" cap="flat">
                <a:solidFill>
                  <a:srgbClr val="19A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6" name="Freeform 13"/>
              <p:cNvSpPr>
                <a:spLocks/>
              </p:cNvSpPr>
              <p:nvPr/>
            </p:nvSpPr>
            <p:spPr bwMode="auto">
              <a:xfrm>
                <a:off x="3326" y="1759"/>
                <a:ext cx="323" cy="380"/>
              </a:xfrm>
              <a:custGeom>
                <a:avLst/>
                <a:gdLst>
                  <a:gd name="T0" fmla="*/ 180 w 360"/>
                  <a:gd name="T1" fmla="*/ 427 h 427"/>
                  <a:gd name="T2" fmla="*/ 180 w 360"/>
                  <a:gd name="T3" fmla="*/ 427 h 427"/>
                  <a:gd name="T4" fmla="*/ 0 w 360"/>
                  <a:gd name="T5" fmla="*/ 337 h 427"/>
                  <a:gd name="T6" fmla="*/ 0 w 360"/>
                  <a:gd name="T7" fmla="*/ 90 h 427"/>
                  <a:gd name="T8" fmla="*/ 180 w 360"/>
                  <a:gd name="T9" fmla="*/ 0 h 427"/>
                  <a:gd name="T10" fmla="*/ 360 w 360"/>
                  <a:gd name="T11" fmla="*/ 90 h 427"/>
                  <a:gd name="T12" fmla="*/ 360 w 360"/>
                  <a:gd name="T13" fmla="*/ 337 h 427"/>
                  <a:gd name="T14" fmla="*/ 180 w 360"/>
                  <a:gd name="T15" fmla="*/ 42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427">
                    <a:moveTo>
                      <a:pt x="180" y="427"/>
                    </a:moveTo>
                    <a:lnTo>
                      <a:pt x="180" y="427"/>
                    </a:lnTo>
                    <a:lnTo>
                      <a:pt x="0" y="337"/>
                    </a:lnTo>
                    <a:lnTo>
                      <a:pt x="0" y="90"/>
                    </a:lnTo>
                    <a:lnTo>
                      <a:pt x="180" y="0"/>
                    </a:lnTo>
                    <a:lnTo>
                      <a:pt x="360" y="90"/>
                    </a:lnTo>
                    <a:lnTo>
                      <a:pt x="360" y="337"/>
                    </a:lnTo>
                    <a:lnTo>
                      <a:pt x="180" y="427"/>
                    </a:lnTo>
                    <a:close/>
                  </a:path>
                </a:pathLst>
              </a:custGeom>
              <a:noFill/>
              <a:ln w="19050" cap="flat">
                <a:solidFill>
                  <a:srgbClr val="19A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7" name="Rectangle 14"/>
              <p:cNvSpPr>
                <a:spLocks noChangeArrowheads="1"/>
              </p:cNvSpPr>
              <p:nvPr/>
            </p:nvSpPr>
            <p:spPr bwMode="auto">
              <a:xfrm>
                <a:off x="4771" y="930"/>
                <a:ext cx="19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28" name="Rectangle 15"/>
              <p:cNvSpPr>
                <a:spLocks noChangeArrowheads="1"/>
              </p:cNvSpPr>
              <p:nvPr/>
            </p:nvSpPr>
            <p:spPr bwMode="auto">
              <a:xfrm>
                <a:off x="4892" y="930"/>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29" name="Rectangle 16"/>
              <p:cNvSpPr>
                <a:spLocks noChangeArrowheads="1"/>
              </p:cNvSpPr>
              <p:nvPr/>
            </p:nvSpPr>
            <p:spPr bwMode="auto">
              <a:xfrm>
                <a:off x="4963" y="930"/>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0" name="Rectangle 17"/>
              <p:cNvSpPr>
                <a:spLocks noChangeArrowheads="1"/>
              </p:cNvSpPr>
              <p:nvPr/>
            </p:nvSpPr>
            <p:spPr bwMode="auto">
              <a:xfrm>
                <a:off x="5035" y="930"/>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1" name="Rectangle 18"/>
              <p:cNvSpPr>
                <a:spLocks noChangeArrowheads="1"/>
              </p:cNvSpPr>
              <p:nvPr/>
            </p:nvSpPr>
            <p:spPr bwMode="auto">
              <a:xfrm>
                <a:off x="5083" y="930"/>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2" name="Rectangle 19"/>
              <p:cNvSpPr>
                <a:spLocks noChangeArrowheads="1"/>
              </p:cNvSpPr>
              <p:nvPr/>
            </p:nvSpPr>
            <p:spPr bwMode="auto">
              <a:xfrm>
                <a:off x="5143" y="930"/>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3" name="Rectangle 20"/>
              <p:cNvSpPr>
                <a:spLocks noChangeArrowheads="1"/>
              </p:cNvSpPr>
              <p:nvPr/>
            </p:nvSpPr>
            <p:spPr bwMode="auto">
              <a:xfrm>
                <a:off x="5202" y="930"/>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4" name="Rectangle 21"/>
              <p:cNvSpPr>
                <a:spLocks noChangeArrowheads="1"/>
              </p:cNvSpPr>
              <p:nvPr/>
            </p:nvSpPr>
            <p:spPr bwMode="auto">
              <a:xfrm>
                <a:off x="5238" y="930"/>
                <a:ext cx="14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5" name="Rectangle 22"/>
              <p:cNvSpPr>
                <a:spLocks noChangeArrowheads="1"/>
              </p:cNvSpPr>
              <p:nvPr/>
            </p:nvSpPr>
            <p:spPr bwMode="auto">
              <a:xfrm>
                <a:off x="5262" y="930"/>
                <a:ext cx="17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6" name="Rectangle 23"/>
              <p:cNvSpPr>
                <a:spLocks noChangeArrowheads="1"/>
              </p:cNvSpPr>
              <p:nvPr/>
            </p:nvSpPr>
            <p:spPr bwMode="auto">
              <a:xfrm>
                <a:off x="5358" y="930"/>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7" name="Rectangle 24"/>
              <p:cNvSpPr>
                <a:spLocks noChangeArrowheads="1"/>
              </p:cNvSpPr>
              <p:nvPr/>
            </p:nvSpPr>
            <p:spPr bwMode="auto">
              <a:xfrm>
                <a:off x="5430" y="930"/>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8" name="Rectangle 25"/>
              <p:cNvSpPr>
                <a:spLocks noChangeArrowheads="1"/>
              </p:cNvSpPr>
              <p:nvPr/>
            </p:nvSpPr>
            <p:spPr bwMode="auto">
              <a:xfrm>
                <a:off x="5466" y="930"/>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9" name="Rectangle 26"/>
              <p:cNvSpPr>
                <a:spLocks noChangeArrowheads="1"/>
              </p:cNvSpPr>
              <p:nvPr/>
            </p:nvSpPr>
            <p:spPr bwMode="auto">
              <a:xfrm>
                <a:off x="5525" y="930"/>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0" name="Rectangle 27"/>
              <p:cNvSpPr>
                <a:spLocks noChangeArrowheads="1"/>
              </p:cNvSpPr>
              <p:nvPr/>
            </p:nvSpPr>
            <p:spPr bwMode="auto">
              <a:xfrm>
                <a:off x="5597" y="930"/>
                <a:ext cx="13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1" name="Rectangle 28"/>
              <p:cNvSpPr>
                <a:spLocks noChangeArrowheads="1"/>
              </p:cNvSpPr>
              <p:nvPr/>
            </p:nvSpPr>
            <p:spPr bwMode="auto">
              <a:xfrm>
                <a:off x="5657" y="930"/>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2" name="Rectangle 29"/>
              <p:cNvSpPr>
                <a:spLocks noChangeArrowheads="1"/>
              </p:cNvSpPr>
              <p:nvPr/>
            </p:nvSpPr>
            <p:spPr bwMode="auto">
              <a:xfrm>
                <a:off x="5681" y="930"/>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3" name="Rectangle 30"/>
              <p:cNvSpPr>
                <a:spLocks noChangeArrowheads="1"/>
              </p:cNvSpPr>
              <p:nvPr/>
            </p:nvSpPr>
            <p:spPr bwMode="auto">
              <a:xfrm>
                <a:off x="5752" y="930"/>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4" name="Rectangle 31"/>
              <p:cNvSpPr>
                <a:spLocks noChangeArrowheads="1"/>
              </p:cNvSpPr>
              <p:nvPr/>
            </p:nvSpPr>
            <p:spPr bwMode="auto">
              <a:xfrm>
                <a:off x="5812" y="930"/>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5" name="Rectangle 32"/>
              <p:cNvSpPr>
                <a:spLocks noChangeArrowheads="1"/>
              </p:cNvSpPr>
              <p:nvPr/>
            </p:nvSpPr>
            <p:spPr bwMode="auto">
              <a:xfrm>
                <a:off x="5884" y="930"/>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6" name="Rectangle 33"/>
              <p:cNvSpPr>
                <a:spLocks noChangeArrowheads="1"/>
              </p:cNvSpPr>
              <p:nvPr/>
            </p:nvSpPr>
            <p:spPr bwMode="auto">
              <a:xfrm>
                <a:off x="4771" y="1090"/>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7" name="Rectangle 34"/>
              <p:cNvSpPr>
                <a:spLocks noChangeArrowheads="1"/>
              </p:cNvSpPr>
              <p:nvPr/>
            </p:nvSpPr>
            <p:spPr bwMode="auto">
              <a:xfrm>
                <a:off x="4939"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8" name="Rectangle 35"/>
              <p:cNvSpPr>
                <a:spLocks noChangeArrowheads="1"/>
              </p:cNvSpPr>
              <p:nvPr/>
            </p:nvSpPr>
            <p:spPr bwMode="auto">
              <a:xfrm>
                <a:off x="4999"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9" name="Rectangle 36"/>
              <p:cNvSpPr>
                <a:spLocks noChangeArrowheads="1"/>
              </p:cNvSpPr>
              <p:nvPr/>
            </p:nvSpPr>
            <p:spPr bwMode="auto">
              <a:xfrm>
                <a:off x="5058" y="1083"/>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0" name="Rectangle 37"/>
              <p:cNvSpPr>
                <a:spLocks noChangeArrowheads="1"/>
              </p:cNvSpPr>
              <p:nvPr/>
            </p:nvSpPr>
            <p:spPr bwMode="auto">
              <a:xfrm>
                <a:off x="5119"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1" name="Rectangle 38"/>
              <p:cNvSpPr>
                <a:spLocks noChangeArrowheads="1"/>
              </p:cNvSpPr>
              <p:nvPr/>
            </p:nvSpPr>
            <p:spPr bwMode="auto">
              <a:xfrm>
                <a:off x="5179" y="108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2" name="Rectangle 39"/>
              <p:cNvSpPr>
                <a:spLocks noChangeArrowheads="1"/>
              </p:cNvSpPr>
              <p:nvPr/>
            </p:nvSpPr>
            <p:spPr bwMode="auto">
              <a:xfrm>
                <a:off x="5202" y="1083"/>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3" name="Rectangle 40"/>
              <p:cNvSpPr>
                <a:spLocks noChangeArrowheads="1"/>
              </p:cNvSpPr>
              <p:nvPr/>
            </p:nvSpPr>
            <p:spPr bwMode="auto">
              <a:xfrm>
                <a:off x="5238" y="108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4" name="Rectangle 41"/>
              <p:cNvSpPr>
                <a:spLocks noChangeArrowheads="1"/>
              </p:cNvSpPr>
              <p:nvPr/>
            </p:nvSpPr>
            <p:spPr bwMode="auto">
              <a:xfrm>
                <a:off x="5262" y="108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5" name="Rectangle 42"/>
              <p:cNvSpPr>
                <a:spLocks noChangeArrowheads="1"/>
              </p:cNvSpPr>
              <p:nvPr/>
            </p:nvSpPr>
            <p:spPr bwMode="auto">
              <a:xfrm>
                <a:off x="5322" y="1083"/>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6" name="Rectangle 43"/>
              <p:cNvSpPr>
                <a:spLocks noChangeArrowheads="1"/>
              </p:cNvSpPr>
              <p:nvPr/>
            </p:nvSpPr>
            <p:spPr bwMode="auto">
              <a:xfrm>
                <a:off x="5358" y="1083"/>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7" name="Rectangle 44"/>
              <p:cNvSpPr>
                <a:spLocks noChangeArrowheads="1"/>
              </p:cNvSpPr>
              <p:nvPr/>
            </p:nvSpPr>
            <p:spPr bwMode="auto">
              <a:xfrm>
                <a:off x="5406" y="1083"/>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8" name="Rectangle 45"/>
              <p:cNvSpPr>
                <a:spLocks noChangeArrowheads="1"/>
              </p:cNvSpPr>
              <p:nvPr/>
            </p:nvSpPr>
            <p:spPr bwMode="auto">
              <a:xfrm>
                <a:off x="5442"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9" name="Rectangle 46"/>
              <p:cNvSpPr>
                <a:spLocks noChangeArrowheads="1"/>
              </p:cNvSpPr>
              <p:nvPr/>
            </p:nvSpPr>
            <p:spPr bwMode="auto">
              <a:xfrm>
                <a:off x="5502"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0" name="Rectangle 47"/>
              <p:cNvSpPr>
                <a:spLocks noChangeArrowheads="1"/>
              </p:cNvSpPr>
              <p:nvPr/>
            </p:nvSpPr>
            <p:spPr bwMode="auto">
              <a:xfrm>
                <a:off x="5561" y="1083"/>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1" name="Rectangle 48"/>
              <p:cNvSpPr>
                <a:spLocks noChangeArrowheads="1"/>
              </p:cNvSpPr>
              <p:nvPr/>
            </p:nvSpPr>
            <p:spPr bwMode="auto">
              <a:xfrm>
                <a:off x="5609" y="1083"/>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2" name="Rectangle 49"/>
              <p:cNvSpPr>
                <a:spLocks noChangeArrowheads="1"/>
              </p:cNvSpPr>
              <p:nvPr/>
            </p:nvSpPr>
            <p:spPr bwMode="auto">
              <a:xfrm>
                <a:off x="5645" y="108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3" name="Rectangle 50"/>
              <p:cNvSpPr>
                <a:spLocks noChangeArrowheads="1"/>
              </p:cNvSpPr>
              <p:nvPr/>
            </p:nvSpPr>
            <p:spPr bwMode="auto">
              <a:xfrm>
                <a:off x="5669"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4" name="Rectangle 51"/>
              <p:cNvSpPr>
                <a:spLocks noChangeArrowheads="1"/>
              </p:cNvSpPr>
              <p:nvPr/>
            </p:nvSpPr>
            <p:spPr bwMode="auto">
              <a:xfrm>
                <a:off x="5729"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5" name="Rectangle 52"/>
              <p:cNvSpPr>
                <a:spLocks noChangeArrowheads="1"/>
              </p:cNvSpPr>
              <p:nvPr/>
            </p:nvSpPr>
            <p:spPr bwMode="auto">
              <a:xfrm>
                <a:off x="5789" y="108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6" name="Rectangle 53"/>
              <p:cNvSpPr>
                <a:spLocks noChangeArrowheads="1"/>
              </p:cNvSpPr>
              <p:nvPr/>
            </p:nvSpPr>
            <p:spPr bwMode="auto">
              <a:xfrm>
                <a:off x="5848" y="1083"/>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7" name="Rectangle 54"/>
              <p:cNvSpPr>
                <a:spLocks noChangeArrowheads="1"/>
              </p:cNvSpPr>
              <p:nvPr/>
            </p:nvSpPr>
            <p:spPr bwMode="auto">
              <a:xfrm>
                <a:off x="5884" y="108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8" name="Rectangle 55"/>
              <p:cNvSpPr>
                <a:spLocks noChangeArrowheads="1"/>
              </p:cNvSpPr>
              <p:nvPr/>
            </p:nvSpPr>
            <p:spPr bwMode="auto">
              <a:xfrm>
                <a:off x="5944" y="108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9" name="Rectangle 56"/>
              <p:cNvSpPr>
                <a:spLocks noChangeArrowheads="1"/>
              </p:cNvSpPr>
              <p:nvPr/>
            </p:nvSpPr>
            <p:spPr bwMode="auto">
              <a:xfrm>
                <a:off x="4771" y="1233"/>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0" name="Rectangle 57"/>
              <p:cNvSpPr>
                <a:spLocks noChangeArrowheads="1"/>
              </p:cNvSpPr>
              <p:nvPr/>
            </p:nvSpPr>
            <p:spPr bwMode="auto">
              <a:xfrm>
                <a:off x="4939" y="1226"/>
                <a:ext cx="12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1" name="Rectangle 58"/>
              <p:cNvSpPr>
                <a:spLocks noChangeArrowheads="1"/>
              </p:cNvSpPr>
              <p:nvPr/>
            </p:nvSpPr>
            <p:spPr bwMode="auto">
              <a:xfrm>
                <a:off x="4999" y="1226"/>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2" name="Rectangle 59"/>
              <p:cNvSpPr>
                <a:spLocks noChangeArrowheads="1"/>
              </p:cNvSpPr>
              <p:nvPr/>
            </p:nvSpPr>
            <p:spPr bwMode="auto">
              <a:xfrm>
                <a:off x="5094" y="122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3" name="Rectangle 60"/>
              <p:cNvSpPr>
                <a:spLocks noChangeArrowheads="1"/>
              </p:cNvSpPr>
              <p:nvPr/>
            </p:nvSpPr>
            <p:spPr bwMode="auto">
              <a:xfrm>
                <a:off x="5154" y="122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4" name="Rectangle 61"/>
              <p:cNvSpPr>
                <a:spLocks noChangeArrowheads="1"/>
              </p:cNvSpPr>
              <p:nvPr/>
            </p:nvSpPr>
            <p:spPr bwMode="auto">
              <a:xfrm>
                <a:off x="5190" y="122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5" name="Rectangle 62"/>
              <p:cNvSpPr>
                <a:spLocks noChangeArrowheads="1"/>
              </p:cNvSpPr>
              <p:nvPr/>
            </p:nvSpPr>
            <p:spPr bwMode="auto">
              <a:xfrm>
                <a:off x="5215" y="122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6" name="Rectangle 63"/>
              <p:cNvSpPr>
                <a:spLocks noChangeArrowheads="1"/>
              </p:cNvSpPr>
              <p:nvPr/>
            </p:nvSpPr>
            <p:spPr bwMode="auto">
              <a:xfrm>
                <a:off x="5274" y="122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7" name="Rectangle 64"/>
              <p:cNvSpPr>
                <a:spLocks noChangeArrowheads="1"/>
              </p:cNvSpPr>
              <p:nvPr/>
            </p:nvSpPr>
            <p:spPr bwMode="auto">
              <a:xfrm>
                <a:off x="5334" y="122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8" name="Rectangle 65"/>
              <p:cNvSpPr>
                <a:spLocks noChangeArrowheads="1"/>
              </p:cNvSpPr>
              <p:nvPr/>
            </p:nvSpPr>
            <p:spPr bwMode="auto">
              <a:xfrm>
                <a:off x="5394" y="122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9" name="Rectangle 66"/>
              <p:cNvSpPr>
                <a:spLocks noChangeArrowheads="1"/>
              </p:cNvSpPr>
              <p:nvPr/>
            </p:nvSpPr>
            <p:spPr bwMode="auto">
              <a:xfrm>
                <a:off x="5417" y="122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0" name="Rectangle 67"/>
              <p:cNvSpPr>
                <a:spLocks noChangeArrowheads="1"/>
              </p:cNvSpPr>
              <p:nvPr/>
            </p:nvSpPr>
            <p:spPr bwMode="auto">
              <a:xfrm>
                <a:off x="5478" y="1226"/>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1" name="Rectangle 68"/>
              <p:cNvSpPr>
                <a:spLocks noChangeArrowheads="1"/>
              </p:cNvSpPr>
              <p:nvPr/>
            </p:nvSpPr>
            <p:spPr bwMode="auto">
              <a:xfrm>
                <a:off x="5525" y="122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2" name="Rectangle 69"/>
              <p:cNvSpPr>
                <a:spLocks noChangeArrowheads="1"/>
              </p:cNvSpPr>
              <p:nvPr/>
            </p:nvSpPr>
            <p:spPr bwMode="auto">
              <a:xfrm>
                <a:off x="5561" y="122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3" name="Rectangle 70"/>
              <p:cNvSpPr>
                <a:spLocks noChangeArrowheads="1"/>
              </p:cNvSpPr>
              <p:nvPr/>
            </p:nvSpPr>
            <p:spPr bwMode="auto">
              <a:xfrm>
                <a:off x="5621" y="122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4" name="Rectangle 71"/>
              <p:cNvSpPr>
                <a:spLocks noChangeArrowheads="1"/>
              </p:cNvSpPr>
              <p:nvPr/>
            </p:nvSpPr>
            <p:spPr bwMode="auto">
              <a:xfrm>
                <a:off x="5681" y="1226"/>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5" name="Rectangle 72"/>
              <p:cNvSpPr>
                <a:spLocks noChangeArrowheads="1"/>
              </p:cNvSpPr>
              <p:nvPr/>
            </p:nvSpPr>
            <p:spPr bwMode="auto">
              <a:xfrm>
                <a:off x="5729" y="122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6" name="Rectangle 73"/>
              <p:cNvSpPr>
                <a:spLocks noChangeArrowheads="1"/>
              </p:cNvSpPr>
              <p:nvPr/>
            </p:nvSpPr>
            <p:spPr bwMode="auto">
              <a:xfrm>
                <a:off x="5765" y="1226"/>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7" name="Rectangle 74"/>
              <p:cNvSpPr>
                <a:spLocks noChangeArrowheads="1"/>
              </p:cNvSpPr>
              <p:nvPr/>
            </p:nvSpPr>
            <p:spPr bwMode="auto">
              <a:xfrm>
                <a:off x="5825" y="122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8" name="Rectangle 75"/>
              <p:cNvSpPr>
                <a:spLocks noChangeArrowheads="1"/>
              </p:cNvSpPr>
              <p:nvPr/>
            </p:nvSpPr>
            <p:spPr bwMode="auto">
              <a:xfrm>
                <a:off x="5884" y="122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9" name="Rectangle 76"/>
              <p:cNvSpPr>
                <a:spLocks noChangeArrowheads="1"/>
              </p:cNvSpPr>
              <p:nvPr/>
            </p:nvSpPr>
            <p:spPr bwMode="auto">
              <a:xfrm>
                <a:off x="4771" y="1375"/>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0" name="Rectangle 77"/>
              <p:cNvSpPr>
                <a:spLocks noChangeArrowheads="1"/>
              </p:cNvSpPr>
              <p:nvPr/>
            </p:nvSpPr>
            <p:spPr bwMode="auto">
              <a:xfrm>
                <a:off x="4939" y="1368"/>
                <a:ext cx="12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1" name="Rectangle 78"/>
              <p:cNvSpPr>
                <a:spLocks noChangeArrowheads="1"/>
              </p:cNvSpPr>
              <p:nvPr/>
            </p:nvSpPr>
            <p:spPr bwMode="auto">
              <a:xfrm>
                <a:off x="4999" y="136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2" name="Rectangle 79"/>
              <p:cNvSpPr>
                <a:spLocks noChangeArrowheads="1"/>
              </p:cNvSpPr>
              <p:nvPr/>
            </p:nvSpPr>
            <p:spPr bwMode="auto">
              <a:xfrm>
                <a:off x="5023" y="1368"/>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3" name="Rectangle 80"/>
              <p:cNvSpPr>
                <a:spLocks noChangeArrowheads="1"/>
              </p:cNvSpPr>
              <p:nvPr/>
            </p:nvSpPr>
            <p:spPr bwMode="auto">
              <a:xfrm>
                <a:off x="5083" y="136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4" name="Rectangle 81"/>
              <p:cNvSpPr>
                <a:spLocks noChangeArrowheads="1"/>
              </p:cNvSpPr>
              <p:nvPr/>
            </p:nvSpPr>
            <p:spPr bwMode="auto">
              <a:xfrm>
                <a:off x="5143" y="136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5" name="Rectangle 82"/>
              <p:cNvSpPr>
                <a:spLocks noChangeArrowheads="1"/>
              </p:cNvSpPr>
              <p:nvPr/>
            </p:nvSpPr>
            <p:spPr bwMode="auto">
              <a:xfrm>
                <a:off x="5202" y="1368"/>
                <a:ext cx="15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6" name="Rectangle 83"/>
              <p:cNvSpPr>
                <a:spLocks noChangeArrowheads="1"/>
              </p:cNvSpPr>
              <p:nvPr/>
            </p:nvSpPr>
            <p:spPr bwMode="auto">
              <a:xfrm>
                <a:off x="5286" y="1368"/>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7" name="Rectangle 84"/>
              <p:cNvSpPr>
                <a:spLocks noChangeArrowheads="1"/>
              </p:cNvSpPr>
              <p:nvPr/>
            </p:nvSpPr>
            <p:spPr bwMode="auto">
              <a:xfrm>
                <a:off x="5346" y="1368"/>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8" name="Rectangle 85"/>
              <p:cNvSpPr>
                <a:spLocks noChangeArrowheads="1"/>
              </p:cNvSpPr>
              <p:nvPr/>
            </p:nvSpPr>
            <p:spPr bwMode="auto">
              <a:xfrm>
                <a:off x="5406" y="1368"/>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9" name="Rectangle 86"/>
              <p:cNvSpPr>
                <a:spLocks noChangeArrowheads="1"/>
              </p:cNvSpPr>
              <p:nvPr/>
            </p:nvSpPr>
            <p:spPr bwMode="auto">
              <a:xfrm>
                <a:off x="5442" y="136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0" name="Rectangle 87"/>
              <p:cNvSpPr>
                <a:spLocks noChangeArrowheads="1"/>
              </p:cNvSpPr>
              <p:nvPr/>
            </p:nvSpPr>
            <p:spPr bwMode="auto">
              <a:xfrm>
                <a:off x="5502" y="136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1" name="Rectangle 88"/>
              <p:cNvSpPr>
                <a:spLocks noChangeArrowheads="1"/>
              </p:cNvSpPr>
              <p:nvPr/>
            </p:nvSpPr>
            <p:spPr bwMode="auto">
              <a:xfrm>
                <a:off x="5561" y="1368"/>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2" name="Rectangle 89"/>
              <p:cNvSpPr>
                <a:spLocks noChangeArrowheads="1"/>
              </p:cNvSpPr>
              <p:nvPr/>
            </p:nvSpPr>
            <p:spPr bwMode="auto">
              <a:xfrm>
                <a:off x="5609" y="1368"/>
                <a:ext cx="11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z</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3" name="Rectangle 90"/>
              <p:cNvSpPr>
                <a:spLocks noChangeArrowheads="1"/>
              </p:cNvSpPr>
              <p:nvPr/>
            </p:nvSpPr>
            <p:spPr bwMode="auto">
              <a:xfrm>
                <a:off x="5657" y="136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4" name="Rectangle 91"/>
              <p:cNvSpPr>
                <a:spLocks noChangeArrowheads="1"/>
              </p:cNvSpPr>
              <p:nvPr/>
            </p:nvSpPr>
            <p:spPr bwMode="auto">
              <a:xfrm>
                <a:off x="5717" y="136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5" name="Rectangle 92"/>
              <p:cNvSpPr>
                <a:spLocks noChangeArrowheads="1"/>
              </p:cNvSpPr>
              <p:nvPr/>
            </p:nvSpPr>
            <p:spPr bwMode="auto">
              <a:xfrm>
                <a:off x="5740" y="1368"/>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6" name="Rectangle 93"/>
              <p:cNvSpPr>
                <a:spLocks noChangeArrowheads="1"/>
              </p:cNvSpPr>
              <p:nvPr/>
            </p:nvSpPr>
            <p:spPr bwMode="auto">
              <a:xfrm>
                <a:off x="5776" y="1368"/>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7" name="Rectangle 94"/>
              <p:cNvSpPr>
                <a:spLocks noChangeArrowheads="1"/>
              </p:cNvSpPr>
              <p:nvPr/>
            </p:nvSpPr>
            <p:spPr bwMode="auto">
              <a:xfrm>
                <a:off x="5812" y="136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8" name="Rectangle 95"/>
              <p:cNvSpPr>
                <a:spLocks noChangeArrowheads="1"/>
              </p:cNvSpPr>
              <p:nvPr/>
            </p:nvSpPr>
            <p:spPr bwMode="auto">
              <a:xfrm>
                <a:off x="5872" y="1368"/>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9" name="Rectangle 96"/>
              <p:cNvSpPr>
                <a:spLocks noChangeArrowheads="1"/>
              </p:cNvSpPr>
              <p:nvPr/>
            </p:nvSpPr>
            <p:spPr bwMode="auto">
              <a:xfrm>
                <a:off x="5920" y="136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0" name="Rectangle 97"/>
              <p:cNvSpPr>
                <a:spLocks noChangeArrowheads="1"/>
              </p:cNvSpPr>
              <p:nvPr/>
            </p:nvSpPr>
            <p:spPr bwMode="auto">
              <a:xfrm>
                <a:off x="5980" y="136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1" name="Rectangle 98"/>
              <p:cNvSpPr>
                <a:spLocks noChangeArrowheads="1"/>
              </p:cNvSpPr>
              <p:nvPr/>
            </p:nvSpPr>
            <p:spPr bwMode="auto">
              <a:xfrm>
                <a:off x="6040" y="1368"/>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2" name="Rectangle 99"/>
              <p:cNvSpPr>
                <a:spLocks noChangeArrowheads="1"/>
              </p:cNvSpPr>
              <p:nvPr/>
            </p:nvSpPr>
            <p:spPr bwMode="auto">
              <a:xfrm>
                <a:off x="6088" y="1368"/>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3" name="Rectangle 100"/>
              <p:cNvSpPr>
                <a:spLocks noChangeArrowheads="1"/>
              </p:cNvSpPr>
              <p:nvPr/>
            </p:nvSpPr>
            <p:spPr bwMode="auto">
              <a:xfrm>
                <a:off x="4771" y="1518"/>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4" name="Rectangle 101"/>
              <p:cNvSpPr>
                <a:spLocks noChangeArrowheads="1"/>
              </p:cNvSpPr>
              <p:nvPr/>
            </p:nvSpPr>
            <p:spPr bwMode="auto">
              <a:xfrm>
                <a:off x="4939" y="1511"/>
                <a:ext cx="13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5" name="Rectangle 102"/>
              <p:cNvSpPr>
                <a:spLocks noChangeArrowheads="1"/>
              </p:cNvSpPr>
              <p:nvPr/>
            </p:nvSpPr>
            <p:spPr bwMode="auto">
              <a:xfrm>
                <a:off x="5011" y="151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6" name="Rectangle 103"/>
              <p:cNvSpPr>
                <a:spLocks noChangeArrowheads="1"/>
              </p:cNvSpPr>
              <p:nvPr/>
            </p:nvSpPr>
            <p:spPr bwMode="auto">
              <a:xfrm>
                <a:off x="5071" y="1511"/>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7" name="Rectangle 104"/>
              <p:cNvSpPr>
                <a:spLocks noChangeArrowheads="1"/>
              </p:cNvSpPr>
              <p:nvPr/>
            </p:nvSpPr>
            <p:spPr bwMode="auto">
              <a:xfrm>
                <a:off x="5130" y="151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8" name="Rectangle 105"/>
              <p:cNvSpPr>
                <a:spLocks noChangeArrowheads="1"/>
              </p:cNvSpPr>
              <p:nvPr/>
            </p:nvSpPr>
            <p:spPr bwMode="auto">
              <a:xfrm>
                <a:off x="5190" y="151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9" name="Rectangle 106"/>
              <p:cNvSpPr>
                <a:spLocks noChangeArrowheads="1"/>
              </p:cNvSpPr>
              <p:nvPr/>
            </p:nvSpPr>
            <p:spPr bwMode="auto">
              <a:xfrm>
                <a:off x="5250" y="1511"/>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0" name="Rectangle 107"/>
              <p:cNvSpPr>
                <a:spLocks noChangeArrowheads="1"/>
              </p:cNvSpPr>
              <p:nvPr/>
            </p:nvSpPr>
            <p:spPr bwMode="auto">
              <a:xfrm>
                <a:off x="5274" y="1511"/>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1" name="Rectangle 108"/>
              <p:cNvSpPr>
                <a:spLocks noChangeArrowheads="1"/>
              </p:cNvSpPr>
              <p:nvPr/>
            </p:nvSpPr>
            <p:spPr bwMode="auto">
              <a:xfrm>
                <a:off x="5310" y="1511"/>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2" name="Rectangle 109"/>
              <p:cNvSpPr>
                <a:spLocks noChangeArrowheads="1"/>
              </p:cNvSpPr>
              <p:nvPr/>
            </p:nvSpPr>
            <p:spPr bwMode="auto">
              <a:xfrm>
                <a:off x="5358" y="151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3" name="Rectangle 110"/>
              <p:cNvSpPr>
                <a:spLocks noChangeArrowheads="1"/>
              </p:cNvSpPr>
              <p:nvPr/>
            </p:nvSpPr>
            <p:spPr bwMode="auto">
              <a:xfrm>
                <a:off x="5417" y="151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4" name="Rectangle 111"/>
              <p:cNvSpPr>
                <a:spLocks noChangeArrowheads="1"/>
              </p:cNvSpPr>
              <p:nvPr/>
            </p:nvSpPr>
            <p:spPr bwMode="auto">
              <a:xfrm>
                <a:off x="5478" y="1511"/>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5" name="Rectangle 112"/>
              <p:cNvSpPr>
                <a:spLocks noChangeArrowheads="1"/>
              </p:cNvSpPr>
              <p:nvPr/>
            </p:nvSpPr>
            <p:spPr bwMode="auto">
              <a:xfrm>
                <a:off x="5513" y="1511"/>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6" name="Rectangle 113"/>
              <p:cNvSpPr>
                <a:spLocks noChangeArrowheads="1"/>
              </p:cNvSpPr>
              <p:nvPr/>
            </p:nvSpPr>
            <p:spPr bwMode="auto">
              <a:xfrm>
                <a:off x="5549" y="151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7" name="Rectangle 114"/>
              <p:cNvSpPr>
                <a:spLocks noChangeArrowheads="1"/>
              </p:cNvSpPr>
              <p:nvPr/>
            </p:nvSpPr>
            <p:spPr bwMode="auto">
              <a:xfrm>
                <a:off x="5609" y="1511"/>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8" name="Rectangle 115"/>
              <p:cNvSpPr>
                <a:spLocks noChangeArrowheads="1"/>
              </p:cNvSpPr>
              <p:nvPr/>
            </p:nvSpPr>
            <p:spPr bwMode="auto">
              <a:xfrm>
                <a:off x="5633" y="151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9" name="Rectangle 116"/>
              <p:cNvSpPr>
                <a:spLocks noChangeArrowheads="1"/>
              </p:cNvSpPr>
              <p:nvPr/>
            </p:nvSpPr>
            <p:spPr bwMode="auto">
              <a:xfrm>
                <a:off x="5693" y="1511"/>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0" name="Rectangle 117"/>
              <p:cNvSpPr>
                <a:spLocks noChangeArrowheads="1"/>
              </p:cNvSpPr>
              <p:nvPr/>
            </p:nvSpPr>
            <p:spPr bwMode="auto">
              <a:xfrm>
                <a:off x="5740" y="1511"/>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1" name="Rectangle 118"/>
              <p:cNvSpPr>
                <a:spLocks noChangeArrowheads="1"/>
              </p:cNvSpPr>
              <p:nvPr/>
            </p:nvSpPr>
            <p:spPr bwMode="auto">
              <a:xfrm>
                <a:off x="5776" y="151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2" name="Rectangle 119"/>
              <p:cNvSpPr>
                <a:spLocks noChangeArrowheads="1"/>
              </p:cNvSpPr>
              <p:nvPr/>
            </p:nvSpPr>
            <p:spPr bwMode="auto">
              <a:xfrm>
                <a:off x="5836" y="1511"/>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3" name="Rectangle 120"/>
              <p:cNvSpPr>
                <a:spLocks noChangeArrowheads="1"/>
              </p:cNvSpPr>
              <p:nvPr/>
            </p:nvSpPr>
            <p:spPr bwMode="auto">
              <a:xfrm>
                <a:off x="4939" y="165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4" name="Rectangle 121"/>
              <p:cNvSpPr>
                <a:spLocks noChangeArrowheads="1"/>
              </p:cNvSpPr>
              <p:nvPr/>
            </p:nvSpPr>
            <p:spPr bwMode="auto">
              <a:xfrm>
                <a:off x="4999" y="165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5" name="Rectangle 122"/>
              <p:cNvSpPr>
                <a:spLocks noChangeArrowheads="1"/>
              </p:cNvSpPr>
              <p:nvPr/>
            </p:nvSpPr>
            <p:spPr bwMode="auto">
              <a:xfrm>
                <a:off x="5058" y="165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6" name="Rectangle 123"/>
              <p:cNvSpPr>
                <a:spLocks noChangeArrowheads="1"/>
              </p:cNvSpPr>
              <p:nvPr/>
            </p:nvSpPr>
            <p:spPr bwMode="auto">
              <a:xfrm>
                <a:off x="5119" y="165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7" name="Rectangle 124"/>
              <p:cNvSpPr>
                <a:spLocks noChangeArrowheads="1"/>
              </p:cNvSpPr>
              <p:nvPr/>
            </p:nvSpPr>
            <p:spPr bwMode="auto">
              <a:xfrm>
                <a:off x="5179" y="165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8" name="Rectangle 125"/>
              <p:cNvSpPr>
                <a:spLocks noChangeArrowheads="1"/>
              </p:cNvSpPr>
              <p:nvPr/>
            </p:nvSpPr>
            <p:spPr bwMode="auto">
              <a:xfrm>
                <a:off x="5238" y="165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9" name="Rectangle 126"/>
              <p:cNvSpPr>
                <a:spLocks noChangeArrowheads="1"/>
              </p:cNvSpPr>
              <p:nvPr/>
            </p:nvSpPr>
            <p:spPr bwMode="auto">
              <a:xfrm>
                <a:off x="5298" y="1653"/>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0" name="Rectangle 127"/>
              <p:cNvSpPr>
                <a:spLocks noChangeArrowheads="1"/>
              </p:cNvSpPr>
              <p:nvPr/>
            </p:nvSpPr>
            <p:spPr bwMode="auto">
              <a:xfrm>
                <a:off x="5346" y="1653"/>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1" name="Rectangle 128"/>
              <p:cNvSpPr>
                <a:spLocks noChangeArrowheads="1"/>
              </p:cNvSpPr>
              <p:nvPr/>
            </p:nvSpPr>
            <p:spPr bwMode="auto">
              <a:xfrm>
                <a:off x="5442" y="1653"/>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2" name="Rectangle 129"/>
              <p:cNvSpPr>
                <a:spLocks noChangeArrowheads="1"/>
              </p:cNvSpPr>
              <p:nvPr/>
            </p:nvSpPr>
            <p:spPr bwMode="auto">
              <a:xfrm>
                <a:off x="5502" y="165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3" name="Rectangle 130"/>
              <p:cNvSpPr>
                <a:spLocks noChangeArrowheads="1"/>
              </p:cNvSpPr>
              <p:nvPr/>
            </p:nvSpPr>
            <p:spPr bwMode="auto">
              <a:xfrm>
                <a:off x="5561" y="1653"/>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4" name="Rectangle 131"/>
              <p:cNvSpPr>
                <a:spLocks noChangeArrowheads="1"/>
              </p:cNvSpPr>
              <p:nvPr/>
            </p:nvSpPr>
            <p:spPr bwMode="auto">
              <a:xfrm>
                <a:off x="5621" y="1653"/>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5" name="Rectangle 132"/>
              <p:cNvSpPr>
                <a:spLocks noChangeArrowheads="1"/>
              </p:cNvSpPr>
              <p:nvPr/>
            </p:nvSpPr>
            <p:spPr bwMode="auto">
              <a:xfrm>
                <a:off x="5681" y="165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6" name="Rectangle 133"/>
              <p:cNvSpPr>
                <a:spLocks noChangeArrowheads="1"/>
              </p:cNvSpPr>
              <p:nvPr/>
            </p:nvSpPr>
            <p:spPr bwMode="auto">
              <a:xfrm>
                <a:off x="5740" y="1653"/>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7" name="Rectangle 134"/>
              <p:cNvSpPr>
                <a:spLocks noChangeArrowheads="1"/>
              </p:cNvSpPr>
              <p:nvPr/>
            </p:nvSpPr>
            <p:spPr bwMode="auto">
              <a:xfrm>
                <a:off x="5801" y="165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8" name="Rectangle 135"/>
              <p:cNvSpPr>
                <a:spLocks noChangeArrowheads="1"/>
              </p:cNvSpPr>
              <p:nvPr/>
            </p:nvSpPr>
            <p:spPr bwMode="auto">
              <a:xfrm>
                <a:off x="5861" y="165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9" name="Rectangle 136"/>
              <p:cNvSpPr>
                <a:spLocks noChangeArrowheads="1"/>
              </p:cNvSpPr>
              <p:nvPr/>
            </p:nvSpPr>
            <p:spPr bwMode="auto">
              <a:xfrm>
                <a:off x="5884" y="165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0" name="Rectangle 137"/>
              <p:cNvSpPr>
                <a:spLocks noChangeArrowheads="1"/>
              </p:cNvSpPr>
              <p:nvPr/>
            </p:nvSpPr>
            <p:spPr bwMode="auto">
              <a:xfrm>
                <a:off x="5908" y="165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1" name="Rectangle 138"/>
              <p:cNvSpPr>
                <a:spLocks noChangeArrowheads="1"/>
              </p:cNvSpPr>
              <p:nvPr/>
            </p:nvSpPr>
            <p:spPr bwMode="auto">
              <a:xfrm>
                <a:off x="5932" y="1653"/>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2" name="Rectangle 139"/>
              <p:cNvSpPr>
                <a:spLocks noChangeArrowheads="1"/>
              </p:cNvSpPr>
              <p:nvPr/>
            </p:nvSpPr>
            <p:spPr bwMode="auto">
              <a:xfrm>
                <a:off x="5968" y="1653"/>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y</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3" name="Rectangle 140"/>
              <p:cNvSpPr>
                <a:spLocks noChangeArrowheads="1"/>
              </p:cNvSpPr>
              <p:nvPr/>
            </p:nvSpPr>
            <p:spPr bwMode="auto">
              <a:xfrm>
                <a:off x="4771" y="1802"/>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4" name="Rectangle 141"/>
              <p:cNvSpPr>
                <a:spLocks noChangeArrowheads="1"/>
              </p:cNvSpPr>
              <p:nvPr/>
            </p:nvSpPr>
            <p:spPr bwMode="auto">
              <a:xfrm>
                <a:off x="4939" y="1795"/>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Z</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5" name="Rectangle 142"/>
              <p:cNvSpPr>
                <a:spLocks noChangeArrowheads="1"/>
              </p:cNvSpPr>
              <p:nvPr/>
            </p:nvSpPr>
            <p:spPr bwMode="auto">
              <a:xfrm>
                <a:off x="4999"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6" name="Rectangle 143"/>
              <p:cNvSpPr>
                <a:spLocks noChangeArrowheads="1"/>
              </p:cNvSpPr>
              <p:nvPr/>
            </p:nvSpPr>
            <p:spPr bwMode="auto">
              <a:xfrm>
                <a:off x="5058" y="1795"/>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7" name="Rectangle 144"/>
              <p:cNvSpPr>
                <a:spLocks noChangeArrowheads="1"/>
              </p:cNvSpPr>
              <p:nvPr/>
            </p:nvSpPr>
            <p:spPr bwMode="auto">
              <a:xfrm>
                <a:off x="5083" y="1795"/>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8" name="Rectangle 145"/>
              <p:cNvSpPr>
                <a:spLocks noChangeArrowheads="1"/>
              </p:cNvSpPr>
              <p:nvPr/>
            </p:nvSpPr>
            <p:spPr bwMode="auto">
              <a:xfrm>
                <a:off x="5119" y="1795"/>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9" name="Rectangle 146"/>
              <p:cNvSpPr>
                <a:spLocks noChangeArrowheads="1"/>
              </p:cNvSpPr>
              <p:nvPr/>
            </p:nvSpPr>
            <p:spPr bwMode="auto">
              <a:xfrm>
                <a:off x="5215" y="1795"/>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0" name="Rectangle 147"/>
              <p:cNvSpPr>
                <a:spLocks noChangeArrowheads="1"/>
              </p:cNvSpPr>
              <p:nvPr/>
            </p:nvSpPr>
            <p:spPr bwMode="auto">
              <a:xfrm>
                <a:off x="5274" y="1795"/>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1" name="Rectangle 148"/>
              <p:cNvSpPr>
                <a:spLocks noChangeArrowheads="1"/>
              </p:cNvSpPr>
              <p:nvPr/>
            </p:nvSpPr>
            <p:spPr bwMode="auto">
              <a:xfrm>
                <a:off x="5334" y="1795"/>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2" name="Rectangle 149"/>
              <p:cNvSpPr>
                <a:spLocks noChangeArrowheads="1"/>
              </p:cNvSpPr>
              <p:nvPr/>
            </p:nvSpPr>
            <p:spPr bwMode="auto">
              <a:xfrm>
                <a:off x="5394" y="1795"/>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3" name="Rectangle 150"/>
              <p:cNvSpPr>
                <a:spLocks noChangeArrowheads="1"/>
              </p:cNvSpPr>
              <p:nvPr/>
            </p:nvSpPr>
            <p:spPr bwMode="auto">
              <a:xfrm>
                <a:off x="5453"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4" name="Rectangle 151"/>
              <p:cNvSpPr>
                <a:spLocks noChangeArrowheads="1"/>
              </p:cNvSpPr>
              <p:nvPr/>
            </p:nvSpPr>
            <p:spPr bwMode="auto">
              <a:xfrm>
                <a:off x="5513" y="1795"/>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5" name="Rectangle 152"/>
              <p:cNvSpPr>
                <a:spLocks noChangeArrowheads="1"/>
              </p:cNvSpPr>
              <p:nvPr/>
            </p:nvSpPr>
            <p:spPr bwMode="auto">
              <a:xfrm>
                <a:off x="5609"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6" name="Rectangle 153"/>
              <p:cNvSpPr>
                <a:spLocks noChangeArrowheads="1"/>
              </p:cNvSpPr>
              <p:nvPr/>
            </p:nvSpPr>
            <p:spPr bwMode="auto">
              <a:xfrm>
                <a:off x="5669" y="1795"/>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7" name="Rectangle 154"/>
              <p:cNvSpPr>
                <a:spLocks noChangeArrowheads="1"/>
              </p:cNvSpPr>
              <p:nvPr/>
            </p:nvSpPr>
            <p:spPr bwMode="auto">
              <a:xfrm>
                <a:off x="5729" y="1795"/>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8" name="Rectangle 155"/>
              <p:cNvSpPr>
                <a:spLocks noChangeArrowheads="1"/>
              </p:cNvSpPr>
              <p:nvPr/>
            </p:nvSpPr>
            <p:spPr bwMode="auto">
              <a:xfrm>
                <a:off x="5765" y="1795"/>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9" name="Rectangle 156"/>
              <p:cNvSpPr>
                <a:spLocks noChangeArrowheads="1"/>
              </p:cNvSpPr>
              <p:nvPr/>
            </p:nvSpPr>
            <p:spPr bwMode="auto">
              <a:xfrm>
                <a:off x="5789"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0" name="Rectangle 157"/>
              <p:cNvSpPr>
                <a:spLocks noChangeArrowheads="1"/>
              </p:cNvSpPr>
              <p:nvPr/>
            </p:nvSpPr>
            <p:spPr bwMode="auto">
              <a:xfrm>
                <a:off x="5848" y="1795"/>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1" name="Rectangle 158"/>
              <p:cNvSpPr>
                <a:spLocks noChangeArrowheads="1"/>
              </p:cNvSpPr>
              <p:nvPr/>
            </p:nvSpPr>
            <p:spPr bwMode="auto">
              <a:xfrm>
                <a:off x="5908" y="1795"/>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2" name="Rectangle 159"/>
              <p:cNvSpPr>
                <a:spLocks noChangeArrowheads="1"/>
              </p:cNvSpPr>
              <p:nvPr/>
            </p:nvSpPr>
            <p:spPr bwMode="auto">
              <a:xfrm>
                <a:off x="5944"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3" name="Rectangle 160"/>
              <p:cNvSpPr>
                <a:spLocks noChangeArrowheads="1"/>
              </p:cNvSpPr>
              <p:nvPr/>
            </p:nvSpPr>
            <p:spPr bwMode="auto">
              <a:xfrm>
                <a:off x="6004" y="1795"/>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4" name="Rectangle 161"/>
              <p:cNvSpPr>
                <a:spLocks noChangeArrowheads="1"/>
              </p:cNvSpPr>
              <p:nvPr/>
            </p:nvSpPr>
            <p:spPr bwMode="auto">
              <a:xfrm>
                <a:off x="6028" y="1795"/>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5" name="Rectangle 162"/>
              <p:cNvSpPr>
                <a:spLocks noChangeArrowheads="1"/>
              </p:cNvSpPr>
              <p:nvPr/>
            </p:nvSpPr>
            <p:spPr bwMode="auto">
              <a:xfrm>
                <a:off x="6088"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6" name="Rectangle 163"/>
              <p:cNvSpPr>
                <a:spLocks noChangeArrowheads="1"/>
              </p:cNvSpPr>
              <p:nvPr/>
            </p:nvSpPr>
            <p:spPr bwMode="auto">
              <a:xfrm>
                <a:off x="6148" y="1795"/>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7" name="Rectangle 164"/>
              <p:cNvSpPr>
                <a:spLocks noChangeArrowheads="1"/>
              </p:cNvSpPr>
              <p:nvPr/>
            </p:nvSpPr>
            <p:spPr bwMode="auto">
              <a:xfrm>
                <a:off x="6207" y="1795"/>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8" name="Rectangle 165"/>
              <p:cNvSpPr>
                <a:spLocks noChangeArrowheads="1"/>
              </p:cNvSpPr>
              <p:nvPr/>
            </p:nvSpPr>
            <p:spPr bwMode="auto">
              <a:xfrm>
                <a:off x="6231" y="1795"/>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9" name="Rectangle 166"/>
              <p:cNvSpPr>
                <a:spLocks noChangeArrowheads="1"/>
              </p:cNvSpPr>
              <p:nvPr/>
            </p:nvSpPr>
            <p:spPr bwMode="auto">
              <a:xfrm>
                <a:off x="6267"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0" name="Rectangle 167"/>
              <p:cNvSpPr>
                <a:spLocks noChangeArrowheads="1"/>
              </p:cNvSpPr>
              <p:nvPr/>
            </p:nvSpPr>
            <p:spPr bwMode="auto">
              <a:xfrm>
                <a:off x="6327" y="1795"/>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1" name="Rectangle 168"/>
              <p:cNvSpPr>
                <a:spLocks noChangeArrowheads="1"/>
              </p:cNvSpPr>
              <p:nvPr/>
            </p:nvSpPr>
            <p:spPr bwMode="auto">
              <a:xfrm>
                <a:off x="6387" y="1795"/>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2" name="Rectangle 169"/>
              <p:cNvSpPr>
                <a:spLocks noChangeArrowheads="1"/>
              </p:cNvSpPr>
              <p:nvPr/>
            </p:nvSpPr>
            <p:spPr bwMode="auto">
              <a:xfrm>
                <a:off x="6411" y="1795"/>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3" name="Rectangle 170"/>
              <p:cNvSpPr>
                <a:spLocks noChangeArrowheads="1"/>
              </p:cNvSpPr>
              <p:nvPr/>
            </p:nvSpPr>
            <p:spPr bwMode="auto">
              <a:xfrm>
                <a:off x="4771" y="1945"/>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4" name="Rectangle 171"/>
              <p:cNvSpPr>
                <a:spLocks noChangeArrowheads="1"/>
              </p:cNvSpPr>
              <p:nvPr/>
            </p:nvSpPr>
            <p:spPr bwMode="auto">
              <a:xfrm>
                <a:off x="4939" y="1938"/>
                <a:ext cx="13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5" name="Rectangle 172"/>
              <p:cNvSpPr>
                <a:spLocks noChangeArrowheads="1"/>
              </p:cNvSpPr>
              <p:nvPr/>
            </p:nvSpPr>
            <p:spPr bwMode="auto">
              <a:xfrm>
                <a:off x="5011" y="193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6" name="Rectangle 173"/>
              <p:cNvSpPr>
                <a:spLocks noChangeArrowheads="1"/>
              </p:cNvSpPr>
              <p:nvPr/>
            </p:nvSpPr>
            <p:spPr bwMode="auto">
              <a:xfrm>
                <a:off x="5071" y="193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7" name="Rectangle 174"/>
              <p:cNvSpPr>
                <a:spLocks noChangeArrowheads="1"/>
              </p:cNvSpPr>
              <p:nvPr/>
            </p:nvSpPr>
            <p:spPr bwMode="auto">
              <a:xfrm>
                <a:off x="5130" y="1938"/>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8" name="Rectangle 175"/>
              <p:cNvSpPr>
                <a:spLocks noChangeArrowheads="1"/>
              </p:cNvSpPr>
              <p:nvPr/>
            </p:nvSpPr>
            <p:spPr bwMode="auto">
              <a:xfrm>
                <a:off x="5166" y="1938"/>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9" name="Rectangle 176"/>
              <p:cNvSpPr>
                <a:spLocks noChangeArrowheads="1"/>
              </p:cNvSpPr>
              <p:nvPr/>
            </p:nvSpPr>
            <p:spPr bwMode="auto">
              <a:xfrm>
                <a:off x="5226" y="1938"/>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0" name="Rectangle 177"/>
              <p:cNvSpPr>
                <a:spLocks noChangeArrowheads="1"/>
              </p:cNvSpPr>
              <p:nvPr/>
            </p:nvSpPr>
            <p:spPr bwMode="auto">
              <a:xfrm>
                <a:off x="5262" y="1938"/>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1" name="Rectangle 178"/>
              <p:cNvSpPr>
                <a:spLocks noChangeArrowheads="1"/>
              </p:cNvSpPr>
              <p:nvPr/>
            </p:nvSpPr>
            <p:spPr bwMode="auto">
              <a:xfrm>
                <a:off x="5322" y="1938"/>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2" name="Rectangle 179"/>
              <p:cNvSpPr>
                <a:spLocks noChangeArrowheads="1"/>
              </p:cNvSpPr>
              <p:nvPr/>
            </p:nvSpPr>
            <p:spPr bwMode="auto">
              <a:xfrm>
                <a:off x="5370" y="193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3" name="Rectangle 180"/>
              <p:cNvSpPr>
                <a:spLocks noChangeArrowheads="1"/>
              </p:cNvSpPr>
              <p:nvPr/>
            </p:nvSpPr>
            <p:spPr bwMode="auto">
              <a:xfrm>
                <a:off x="5430" y="1938"/>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4" name="Rectangle 181"/>
              <p:cNvSpPr>
                <a:spLocks noChangeArrowheads="1"/>
              </p:cNvSpPr>
              <p:nvPr/>
            </p:nvSpPr>
            <p:spPr bwMode="auto">
              <a:xfrm>
                <a:off x="5466" y="1938"/>
                <a:ext cx="9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5" name="Rectangle 182"/>
              <p:cNvSpPr>
                <a:spLocks noChangeArrowheads="1"/>
              </p:cNvSpPr>
              <p:nvPr/>
            </p:nvSpPr>
            <p:spPr bwMode="auto">
              <a:xfrm>
                <a:off x="5489" y="1938"/>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6" name="Rectangle 183"/>
              <p:cNvSpPr>
                <a:spLocks noChangeArrowheads="1"/>
              </p:cNvSpPr>
              <p:nvPr/>
            </p:nvSpPr>
            <p:spPr bwMode="auto">
              <a:xfrm>
                <a:off x="5538" y="1938"/>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7" name="Rectangle 184"/>
              <p:cNvSpPr>
                <a:spLocks noChangeArrowheads="1"/>
              </p:cNvSpPr>
              <p:nvPr/>
            </p:nvSpPr>
            <p:spPr bwMode="auto">
              <a:xfrm>
                <a:off x="5574" y="193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8" name="Rectangle 185"/>
              <p:cNvSpPr>
                <a:spLocks noChangeArrowheads="1"/>
              </p:cNvSpPr>
              <p:nvPr/>
            </p:nvSpPr>
            <p:spPr bwMode="auto">
              <a:xfrm>
                <a:off x="5633" y="1938"/>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9" name="Rectangle 186"/>
              <p:cNvSpPr>
                <a:spLocks noChangeArrowheads="1"/>
              </p:cNvSpPr>
              <p:nvPr/>
            </p:nvSpPr>
            <p:spPr bwMode="auto">
              <a:xfrm>
                <a:off x="5681" y="193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0" name="Rectangle 187"/>
              <p:cNvSpPr>
                <a:spLocks noChangeArrowheads="1"/>
              </p:cNvSpPr>
              <p:nvPr/>
            </p:nvSpPr>
            <p:spPr bwMode="auto">
              <a:xfrm>
                <a:off x="5705" y="193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1" name="Rectangle 188"/>
              <p:cNvSpPr>
                <a:spLocks noChangeArrowheads="1"/>
              </p:cNvSpPr>
              <p:nvPr/>
            </p:nvSpPr>
            <p:spPr bwMode="auto">
              <a:xfrm>
                <a:off x="5729" y="193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2" name="Rectangle 189"/>
              <p:cNvSpPr>
                <a:spLocks noChangeArrowheads="1"/>
              </p:cNvSpPr>
              <p:nvPr/>
            </p:nvSpPr>
            <p:spPr bwMode="auto">
              <a:xfrm>
                <a:off x="5753" y="193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3" name="Rectangle 190"/>
              <p:cNvSpPr>
                <a:spLocks noChangeArrowheads="1"/>
              </p:cNvSpPr>
              <p:nvPr/>
            </p:nvSpPr>
            <p:spPr bwMode="auto">
              <a:xfrm>
                <a:off x="5812" y="193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4" name="Rectangle 191"/>
              <p:cNvSpPr>
                <a:spLocks noChangeArrowheads="1"/>
              </p:cNvSpPr>
              <p:nvPr/>
            </p:nvSpPr>
            <p:spPr bwMode="auto">
              <a:xfrm>
                <a:off x="5872" y="1938"/>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5" name="Rectangle 192"/>
              <p:cNvSpPr>
                <a:spLocks noChangeArrowheads="1"/>
              </p:cNvSpPr>
              <p:nvPr/>
            </p:nvSpPr>
            <p:spPr bwMode="auto">
              <a:xfrm>
                <a:off x="5920" y="193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6" name="Rectangle 193"/>
              <p:cNvSpPr>
                <a:spLocks noChangeArrowheads="1"/>
              </p:cNvSpPr>
              <p:nvPr/>
            </p:nvSpPr>
            <p:spPr bwMode="auto">
              <a:xfrm>
                <a:off x="5980" y="1938"/>
                <a:ext cx="9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7" name="Rectangle 194"/>
              <p:cNvSpPr>
                <a:spLocks noChangeArrowheads="1"/>
              </p:cNvSpPr>
              <p:nvPr/>
            </p:nvSpPr>
            <p:spPr bwMode="auto">
              <a:xfrm>
                <a:off x="6004" y="1938"/>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8" name="Rectangle 195"/>
              <p:cNvSpPr>
                <a:spLocks noChangeArrowheads="1"/>
              </p:cNvSpPr>
              <p:nvPr/>
            </p:nvSpPr>
            <p:spPr bwMode="auto">
              <a:xfrm>
                <a:off x="6052" y="1938"/>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9" name="Rectangle 196"/>
              <p:cNvSpPr>
                <a:spLocks noChangeArrowheads="1"/>
              </p:cNvSpPr>
              <p:nvPr/>
            </p:nvSpPr>
            <p:spPr bwMode="auto">
              <a:xfrm>
                <a:off x="6112" y="1938"/>
                <a:ext cx="14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0" name="Rectangle 197"/>
              <p:cNvSpPr>
                <a:spLocks noChangeArrowheads="1"/>
              </p:cNvSpPr>
              <p:nvPr/>
            </p:nvSpPr>
            <p:spPr bwMode="auto">
              <a:xfrm>
                <a:off x="6195" y="193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1" name="Rectangle 198"/>
              <p:cNvSpPr>
                <a:spLocks noChangeArrowheads="1"/>
              </p:cNvSpPr>
              <p:nvPr/>
            </p:nvSpPr>
            <p:spPr bwMode="auto">
              <a:xfrm>
                <a:off x="4771" y="2473"/>
                <a:ext cx="13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2" name="Rectangle 199"/>
              <p:cNvSpPr>
                <a:spLocks noChangeArrowheads="1"/>
              </p:cNvSpPr>
              <p:nvPr/>
            </p:nvSpPr>
            <p:spPr bwMode="auto">
              <a:xfrm>
                <a:off x="4831" y="2473"/>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3" name="Rectangle 200"/>
              <p:cNvSpPr>
                <a:spLocks noChangeArrowheads="1"/>
              </p:cNvSpPr>
              <p:nvPr/>
            </p:nvSpPr>
            <p:spPr bwMode="auto">
              <a:xfrm>
                <a:off x="4903" y="2473"/>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4" name="Rectangle 201"/>
              <p:cNvSpPr>
                <a:spLocks noChangeArrowheads="1"/>
              </p:cNvSpPr>
              <p:nvPr/>
            </p:nvSpPr>
            <p:spPr bwMode="auto">
              <a:xfrm>
                <a:off x="4939" y="2473"/>
                <a:ext cx="12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5" name="Rectangle 202"/>
              <p:cNvSpPr>
                <a:spLocks noChangeArrowheads="1"/>
              </p:cNvSpPr>
              <p:nvPr/>
            </p:nvSpPr>
            <p:spPr bwMode="auto">
              <a:xfrm>
                <a:off x="4987" y="2473"/>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6" name="Rectangle 203"/>
              <p:cNvSpPr>
                <a:spLocks noChangeArrowheads="1"/>
              </p:cNvSpPr>
              <p:nvPr/>
            </p:nvSpPr>
            <p:spPr bwMode="auto">
              <a:xfrm>
                <a:off x="5023" y="2473"/>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7" name="Rectangle 204"/>
              <p:cNvSpPr>
                <a:spLocks noChangeArrowheads="1"/>
              </p:cNvSpPr>
              <p:nvPr/>
            </p:nvSpPr>
            <p:spPr bwMode="auto">
              <a:xfrm>
                <a:off x="5071" y="2473"/>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grpSp>
        <p:grpSp>
          <p:nvGrpSpPr>
            <p:cNvPr id="14" name="Group 406"/>
            <p:cNvGrpSpPr>
              <a:grpSpLocks/>
            </p:cNvGrpSpPr>
            <p:nvPr/>
          </p:nvGrpSpPr>
          <p:grpSpPr bwMode="auto">
            <a:xfrm>
              <a:off x="3463" y="2473"/>
              <a:ext cx="2806" cy="1520"/>
              <a:chOff x="3463" y="2473"/>
              <a:chExt cx="2806" cy="1520"/>
            </a:xfrm>
          </p:grpSpPr>
          <p:sp>
            <p:nvSpPr>
              <p:cNvPr id="418" name="Rectangle 206"/>
              <p:cNvSpPr>
                <a:spLocks noChangeArrowheads="1"/>
              </p:cNvSpPr>
              <p:nvPr/>
            </p:nvSpPr>
            <p:spPr bwMode="auto">
              <a:xfrm>
                <a:off x="5143" y="2473"/>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9" name="Rectangle 207"/>
              <p:cNvSpPr>
                <a:spLocks noChangeArrowheads="1"/>
              </p:cNvSpPr>
              <p:nvPr/>
            </p:nvSpPr>
            <p:spPr bwMode="auto">
              <a:xfrm>
                <a:off x="5215" y="2473"/>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0" name="Rectangle 208"/>
              <p:cNvSpPr>
                <a:spLocks noChangeArrowheads="1"/>
              </p:cNvSpPr>
              <p:nvPr/>
            </p:nvSpPr>
            <p:spPr bwMode="auto">
              <a:xfrm>
                <a:off x="5250" y="2473"/>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1" name="Rectangle 209"/>
              <p:cNvSpPr>
                <a:spLocks noChangeArrowheads="1"/>
              </p:cNvSpPr>
              <p:nvPr/>
            </p:nvSpPr>
            <p:spPr bwMode="auto">
              <a:xfrm>
                <a:off x="5310" y="2473"/>
                <a:ext cx="13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2" name="Rectangle 210"/>
              <p:cNvSpPr>
                <a:spLocks noChangeArrowheads="1"/>
              </p:cNvSpPr>
              <p:nvPr/>
            </p:nvSpPr>
            <p:spPr bwMode="auto">
              <a:xfrm>
                <a:off x="5370" y="2473"/>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3" name="Rectangle 211"/>
              <p:cNvSpPr>
                <a:spLocks noChangeArrowheads="1"/>
              </p:cNvSpPr>
              <p:nvPr/>
            </p:nvSpPr>
            <p:spPr bwMode="auto">
              <a:xfrm>
                <a:off x="5430" y="2473"/>
                <a:ext cx="13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x</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4" name="Rectangle 212"/>
              <p:cNvSpPr>
                <a:spLocks noChangeArrowheads="1"/>
              </p:cNvSpPr>
              <p:nvPr/>
            </p:nvSpPr>
            <p:spPr bwMode="auto">
              <a:xfrm>
                <a:off x="5489" y="2473"/>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5" name="Rectangle 213"/>
              <p:cNvSpPr>
                <a:spLocks noChangeArrowheads="1"/>
              </p:cNvSpPr>
              <p:nvPr/>
            </p:nvSpPr>
            <p:spPr bwMode="auto">
              <a:xfrm>
                <a:off x="5513" y="2473"/>
                <a:ext cx="12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6" name="Rectangle 214"/>
              <p:cNvSpPr>
                <a:spLocks noChangeArrowheads="1"/>
              </p:cNvSpPr>
              <p:nvPr/>
            </p:nvSpPr>
            <p:spPr bwMode="auto">
              <a:xfrm>
                <a:off x="5561" y="2473"/>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7" name="Rectangle 215"/>
              <p:cNvSpPr>
                <a:spLocks noChangeArrowheads="1"/>
              </p:cNvSpPr>
              <p:nvPr/>
            </p:nvSpPr>
            <p:spPr bwMode="auto">
              <a:xfrm>
                <a:off x="5609" y="2473"/>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8" name="Rectangle 216"/>
              <p:cNvSpPr>
                <a:spLocks noChangeArrowheads="1"/>
              </p:cNvSpPr>
              <p:nvPr/>
            </p:nvSpPr>
            <p:spPr bwMode="auto">
              <a:xfrm>
                <a:off x="5669" y="2473"/>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9" name="Rectangle 217"/>
              <p:cNvSpPr>
                <a:spLocks noChangeArrowheads="1"/>
              </p:cNvSpPr>
              <p:nvPr/>
            </p:nvSpPr>
            <p:spPr bwMode="auto">
              <a:xfrm>
                <a:off x="5740" y="2473"/>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0" name="Rectangle 218"/>
              <p:cNvSpPr>
                <a:spLocks noChangeArrowheads="1"/>
              </p:cNvSpPr>
              <p:nvPr/>
            </p:nvSpPr>
            <p:spPr bwMode="auto">
              <a:xfrm>
                <a:off x="5789" y="2473"/>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1" name="Rectangle 219"/>
              <p:cNvSpPr>
                <a:spLocks noChangeArrowheads="1"/>
              </p:cNvSpPr>
              <p:nvPr/>
            </p:nvSpPr>
            <p:spPr bwMode="auto">
              <a:xfrm>
                <a:off x="5812" y="2473"/>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2" name="Rectangle 220"/>
              <p:cNvSpPr>
                <a:spLocks noChangeArrowheads="1"/>
              </p:cNvSpPr>
              <p:nvPr/>
            </p:nvSpPr>
            <p:spPr bwMode="auto">
              <a:xfrm>
                <a:off x="5884" y="2473"/>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3" name="Rectangle 221"/>
              <p:cNvSpPr>
                <a:spLocks noChangeArrowheads="1"/>
              </p:cNvSpPr>
              <p:nvPr/>
            </p:nvSpPr>
            <p:spPr bwMode="auto">
              <a:xfrm>
                <a:off x="5908" y="2473"/>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4" name="Rectangle 222"/>
              <p:cNvSpPr>
                <a:spLocks noChangeArrowheads="1"/>
              </p:cNvSpPr>
              <p:nvPr/>
            </p:nvSpPr>
            <p:spPr bwMode="auto">
              <a:xfrm>
                <a:off x="5967" y="2473"/>
                <a:ext cx="14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5" name="Rectangle 223"/>
              <p:cNvSpPr>
                <a:spLocks noChangeArrowheads="1"/>
              </p:cNvSpPr>
              <p:nvPr/>
            </p:nvSpPr>
            <p:spPr bwMode="auto">
              <a:xfrm>
                <a:off x="4771" y="2616"/>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6" name="Rectangle 224"/>
              <p:cNvSpPr>
                <a:spLocks noChangeArrowheads="1"/>
              </p:cNvSpPr>
              <p:nvPr/>
            </p:nvSpPr>
            <p:spPr bwMode="auto">
              <a:xfrm>
                <a:off x="4843" y="2616"/>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7" name="Rectangle 225"/>
              <p:cNvSpPr>
                <a:spLocks noChangeArrowheads="1"/>
              </p:cNvSpPr>
              <p:nvPr/>
            </p:nvSpPr>
            <p:spPr bwMode="auto">
              <a:xfrm>
                <a:off x="4879" y="2616"/>
                <a:ext cx="18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8" name="Rectangle 226"/>
              <p:cNvSpPr>
                <a:spLocks noChangeArrowheads="1"/>
              </p:cNvSpPr>
              <p:nvPr/>
            </p:nvSpPr>
            <p:spPr bwMode="auto">
              <a:xfrm>
                <a:off x="4987" y="2616"/>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9" name="Rectangle 227"/>
              <p:cNvSpPr>
                <a:spLocks noChangeArrowheads="1"/>
              </p:cNvSpPr>
              <p:nvPr/>
            </p:nvSpPr>
            <p:spPr bwMode="auto">
              <a:xfrm>
                <a:off x="5058" y="2616"/>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0" name="Rectangle 228"/>
              <p:cNvSpPr>
                <a:spLocks noChangeArrowheads="1"/>
              </p:cNvSpPr>
              <p:nvPr/>
            </p:nvSpPr>
            <p:spPr bwMode="auto">
              <a:xfrm>
                <a:off x="5130" y="2616"/>
                <a:ext cx="12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1" name="Rectangle 229"/>
              <p:cNvSpPr>
                <a:spLocks noChangeArrowheads="1"/>
              </p:cNvSpPr>
              <p:nvPr/>
            </p:nvSpPr>
            <p:spPr bwMode="auto">
              <a:xfrm>
                <a:off x="5179" y="2616"/>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2" name="Rectangle 230"/>
              <p:cNvSpPr>
                <a:spLocks noChangeArrowheads="1"/>
              </p:cNvSpPr>
              <p:nvPr/>
            </p:nvSpPr>
            <p:spPr bwMode="auto">
              <a:xfrm>
                <a:off x="5215" y="2616"/>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3" name="Rectangle 231"/>
              <p:cNvSpPr>
                <a:spLocks noChangeArrowheads="1"/>
              </p:cNvSpPr>
              <p:nvPr/>
            </p:nvSpPr>
            <p:spPr bwMode="auto">
              <a:xfrm>
                <a:off x="4771" y="2789"/>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4" name="Rectangle 232"/>
              <p:cNvSpPr>
                <a:spLocks noChangeArrowheads="1"/>
              </p:cNvSpPr>
              <p:nvPr/>
            </p:nvSpPr>
            <p:spPr bwMode="auto">
              <a:xfrm>
                <a:off x="4939" y="2782"/>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Z</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5" name="Rectangle 233"/>
              <p:cNvSpPr>
                <a:spLocks noChangeArrowheads="1"/>
              </p:cNvSpPr>
              <p:nvPr/>
            </p:nvSpPr>
            <p:spPr bwMode="auto">
              <a:xfrm>
                <a:off x="4999" y="278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6" name="Rectangle 234"/>
              <p:cNvSpPr>
                <a:spLocks noChangeArrowheads="1"/>
              </p:cNvSpPr>
              <p:nvPr/>
            </p:nvSpPr>
            <p:spPr bwMode="auto">
              <a:xfrm>
                <a:off x="5023" y="278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7" name="Rectangle 235"/>
              <p:cNvSpPr>
                <a:spLocks noChangeArrowheads="1"/>
              </p:cNvSpPr>
              <p:nvPr/>
            </p:nvSpPr>
            <p:spPr bwMode="auto">
              <a:xfrm>
                <a:off x="5083" y="2782"/>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8" name="Rectangle 236"/>
              <p:cNvSpPr>
                <a:spLocks noChangeArrowheads="1"/>
              </p:cNvSpPr>
              <p:nvPr/>
            </p:nvSpPr>
            <p:spPr bwMode="auto">
              <a:xfrm>
                <a:off x="5143" y="278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9" name="Rectangle 237"/>
              <p:cNvSpPr>
                <a:spLocks noChangeArrowheads="1"/>
              </p:cNvSpPr>
              <p:nvPr/>
            </p:nvSpPr>
            <p:spPr bwMode="auto">
              <a:xfrm>
                <a:off x="5202" y="2782"/>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0" name="Rectangle 238"/>
              <p:cNvSpPr>
                <a:spLocks noChangeArrowheads="1"/>
              </p:cNvSpPr>
              <p:nvPr/>
            </p:nvSpPr>
            <p:spPr bwMode="auto">
              <a:xfrm>
                <a:off x="5262" y="278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1" name="Rectangle 239"/>
              <p:cNvSpPr>
                <a:spLocks noChangeArrowheads="1"/>
              </p:cNvSpPr>
              <p:nvPr/>
            </p:nvSpPr>
            <p:spPr bwMode="auto">
              <a:xfrm>
                <a:off x="5286" y="278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2" name="Rectangle 240"/>
              <p:cNvSpPr>
                <a:spLocks noChangeArrowheads="1"/>
              </p:cNvSpPr>
              <p:nvPr/>
            </p:nvSpPr>
            <p:spPr bwMode="auto">
              <a:xfrm>
                <a:off x="5346" y="2782"/>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3" name="Rectangle 241"/>
              <p:cNvSpPr>
                <a:spLocks noChangeArrowheads="1"/>
              </p:cNvSpPr>
              <p:nvPr/>
            </p:nvSpPr>
            <p:spPr bwMode="auto">
              <a:xfrm>
                <a:off x="5406" y="2782"/>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4" name="Rectangle 242"/>
              <p:cNvSpPr>
                <a:spLocks noChangeArrowheads="1"/>
              </p:cNvSpPr>
              <p:nvPr/>
            </p:nvSpPr>
            <p:spPr bwMode="auto">
              <a:xfrm>
                <a:off x="5453" y="2782"/>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5" name="Rectangle 243"/>
              <p:cNvSpPr>
                <a:spLocks noChangeArrowheads="1"/>
              </p:cNvSpPr>
              <p:nvPr/>
            </p:nvSpPr>
            <p:spPr bwMode="auto">
              <a:xfrm>
                <a:off x="5549" y="278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6" name="Rectangle 244"/>
              <p:cNvSpPr>
                <a:spLocks noChangeArrowheads="1"/>
              </p:cNvSpPr>
              <p:nvPr/>
            </p:nvSpPr>
            <p:spPr bwMode="auto">
              <a:xfrm>
                <a:off x="5609" y="2782"/>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7" name="Rectangle 245"/>
              <p:cNvSpPr>
                <a:spLocks noChangeArrowheads="1"/>
              </p:cNvSpPr>
              <p:nvPr/>
            </p:nvSpPr>
            <p:spPr bwMode="auto">
              <a:xfrm>
                <a:off x="5669" y="278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8" name="Rectangle 246"/>
              <p:cNvSpPr>
                <a:spLocks noChangeArrowheads="1"/>
              </p:cNvSpPr>
              <p:nvPr/>
            </p:nvSpPr>
            <p:spPr bwMode="auto">
              <a:xfrm>
                <a:off x="5729" y="278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9" name="Rectangle 247"/>
              <p:cNvSpPr>
                <a:spLocks noChangeArrowheads="1"/>
              </p:cNvSpPr>
              <p:nvPr/>
            </p:nvSpPr>
            <p:spPr bwMode="auto">
              <a:xfrm>
                <a:off x="5753" y="278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0" name="Rectangle 248"/>
              <p:cNvSpPr>
                <a:spLocks noChangeArrowheads="1"/>
              </p:cNvSpPr>
              <p:nvPr/>
            </p:nvSpPr>
            <p:spPr bwMode="auto">
              <a:xfrm>
                <a:off x="5812" y="2782"/>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1" name="Rectangle 249"/>
              <p:cNvSpPr>
                <a:spLocks noChangeArrowheads="1"/>
              </p:cNvSpPr>
              <p:nvPr/>
            </p:nvSpPr>
            <p:spPr bwMode="auto">
              <a:xfrm>
                <a:off x="5872" y="2782"/>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2" name="Rectangle 250"/>
              <p:cNvSpPr>
                <a:spLocks noChangeArrowheads="1"/>
              </p:cNvSpPr>
              <p:nvPr/>
            </p:nvSpPr>
            <p:spPr bwMode="auto">
              <a:xfrm>
                <a:off x="5908" y="278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3" name="Rectangle 251"/>
              <p:cNvSpPr>
                <a:spLocks noChangeArrowheads="1"/>
              </p:cNvSpPr>
              <p:nvPr/>
            </p:nvSpPr>
            <p:spPr bwMode="auto">
              <a:xfrm>
                <a:off x="5968" y="278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4" name="Rectangle 252"/>
              <p:cNvSpPr>
                <a:spLocks noChangeArrowheads="1"/>
              </p:cNvSpPr>
              <p:nvPr/>
            </p:nvSpPr>
            <p:spPr bwMode="auto">
              <a:xfrm>
                <a:off x="5992" y="278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5" name="Rectangle 253"/>
              <p:cNvSpPr>
                <a:spLocks noChangeArrowheads="1"/>
              </p:cNvSpPr>
              <p:nvPr/>
            </p:nvSpPr>
            <p:spPr bwMode="auto">
              <a:xfrm>
                <a:off x="6052" y="278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6" name="Rectangle 254"/>
              <p:cNvSpPr>
                <a:spLocks noChangeArrowheads="1"/>
              </p:cNvSpPr>
              <p:nvPr/>
            </p:nvSpPr>
            <p:spPr bwMode="auto">
              <a:xfrm>
                <a:off x="6112" y="2782"/>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7" name="Rectangle 255"/>
              <p:cNvSpPr>
                <a:spLocks noChangeArrowheads="1"/>
              </p:cNvSpPr>
              <p:nvPr/>
            </p:nvSpPr>
            <p:spPr bwMode="auto">
              <a:xfrm>
                <a:off x="6160" y="2782"/>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8" name="Rectangle 256"/>
              <p:cNvSpPr>
                <a:spLocks noChangeArrowheads="1"/>
              </p:cNvSpPr>
              <p:nvPr/>
            </p:nvSpPr>
            <p:spPr bwMode="auto">
              <a:xfrm>
                <a:off x="4771" y="2931"/>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9" name="Rectangle 257"/>
              <p:cNvSpPr>
                <a:spLocks noChangeArrowheads="1"/>
              </p:cNvSpPr>
              <p:nvPr/>
            </p:nvSpPr>
            <p:spPr bwMode="auto">
              <a:xfrm>
                <a:off x="4939" y="2924"/>
                <a:ext cx="13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0" name="Rectangle 258"/>
              <p:cNvSpPr>
                <a:spLocks noChangeArrowheads="1"/>
              </p:cNvSpPr>
              <p:nvPr/>
            </p:nvSpPr>
            <p:spPr bwMode="auto">
              <a:xfrm>
                <a:off x="5011" y="29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1" name="Rectangle 259"/>
              <p:cNvSpPr>
                <a:spLocks noChangeArrowheads="1"/>
              </p:cNvSpPr>
              <p:nvPr/>
            </p:nvSpPr>
            <p:spPr bwMode="auto">
              <a:xfrm>
                <a:off x="5071" y="29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2" name="Rectangle 260"/>
              <p:cNvSpPr>
                <a:spLocks noChangeArrowheads="1"/>
              </p:cNvSpPr>
              <p:nvPr/>
            </p:nvSpPr>
            <p:spPr bwMode="auto">
              <a:xfrm>
                <a:off x="5130" y="292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3" name="Rectangle 261"/>
              <p:cNvSpPr>
                <a:spLocks noChangeArrowheads="1"/>
              </p:cNvSpPr>
              <p:nvPr/>
            </p:nvSpPr>
            <p:spPr bwMode="auto">
              <a:xfrm>
                <a:off x="5154" y="29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4" name="Rectangle 262"/>
              <p:cNvSpPr>
                <a:spLocks noChangeArrowheads="1"/>
              </p:cNvSpPr>
              <p:nvPr/>
            </p:nvSpPr>
            <p:spPr bwMode="auto">
              <a:xfrm>
                <a:off x="5215" y="29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5" name="Rectangle 263"/>
              <p:cNvSpPr>
                <a:spLocks noChangeArrowheads="1"/>
              </p:cNvSpPr>
              <p:nvPr/>
            </p:nvSpPr>
            <p:spPr bwMode="auto">
              <a:xfrm>
                <a:off x="5274" y="2924"/>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6" name="Rectangle 264"/>
              <p:cNvSpPr>
                <a:spLocks noChangeArrowheads="1"/>
              </p:cNvSpPr>
              <p:nvPr/>
            </p:nvSpPr>
            <p:spPr bwMode="auto">
              <a:xfrm>
                <a:off x="5322" y="292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7" name="Rectangle 265"/>
              <p:cNvSpPr>
                <a:spLocks noChangeArrowheads="1"/>
              </p:cNvSpPr>
              <p:nvPr/>
            </p:nvSpPr>
            <p:spPr bwMode="auto">
              <a:xfrm>
                <a:off x="5346" y="29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8" name="Rectangle 266"/>
              <p:cNvSpPr>
                <a:spLocks noChangeArrowheads="1"/>
              </p:cNvSpPr>
              <p:nvPr/>
            </p:nvSpPr>
            <p:spPr bwMode="auto">
              <a:xfrm>
                <a:off x="5406" y="29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9" name="Rectangle 267"/>
              <p:cNvSpPr>
                <a:spLocks noChangeArrowheads="1"/>
              </p:cNvSpPr>
              <p:nvPr/>
            </p:nvSpPr>
            <p:spPr bwMode="auto">
              <a:xfrm>
                <a:off x="5466" y="2924"/>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0" name="Rectangle 268"/>
              <p:cNvSpPr>
                <a:spLocks noChangeArrowheads="1"/>
              </p:cNvSpPr>
              <p:nvPr/>
            </p:nvSpPr>
            <p:spPr bwMode="auto">
              <a:xfrm>
                <a:off x="5525" y="292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1" name="Rectangle 269"/>
              <p:cNvSpPr>
                <a:spLocks noChangeArrowheads="1"/>
              </p:cNvSpPr>
              <p:nvPr/>
            </p:nvSpPr>
            <p:spPr bwMode="auto">
              <a:xfrm>
                <a:off x="5549" y="29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2" name="Rectangle 270"/>
              <p:cNvSpPr>
                <a:spLocks noChangeArrowheads="1"/>
              </p:cNvSpPr>
              <p:nvPr/>
            </p:nvSpPr>
            <p:spPr bwMode="auto">
              <a:xfrm>
                <a:off x="5609" y="29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3" name="Rectangle 271"/>
              <p:cNvSpPr>
                <a:spLocks noChangeArrowheads="1"/>
              </p:cNvSpPr>
              <p:nvPr/>
            </p:nvSpPr>
            <p:spPr bwMode="auto">
              <a:xfrm>
                <a:off x="5669" y="2924"/>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4" name="Rectangle 272"/>
              <p:cNvSpPr>
                <a:spLocks noChangeArrowheads="1"/>
              </p:cNvSpPr>
              <p:nvPr/>
            </p:nvSpPr>
            <p:spPr bwMode="auto">
              <a:xfrm>
                <a:off x="5717" y="29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5" name="Rectangle 273"/>
              <p:cNvSpPr>
                <a:spLocks noChangeArrowheads="1"/>
              </p:cNvSpPr>
              <p:nvPr/>
            </p:nvSpPr>
            <p:spPr bwMode="auto">
              <a:xfrm>
                <a:off x="5776" y="2924"/>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6" name="Rectangle 274"/>
              <p:cNvSpPr>
                <a:spLocks noChangeArrowheads="1"/>
              </p:cNvSpPr>
              <p:nvPr/>
            </p:nvSpPr>
            <p:spPr bwMode="auto">
              <a:xfrm>
                <a:off x="5836" y="2924"/>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7" name="Rectangle 275"/>
              <p:cNvSpPr>
                <a:spLocks noChangeArrowheads="1"/>
              </p:cNvSpPr>
              <p:nvPr/>
            </p:nvSpPr>
            <p:spPr bwMode="auto">
              <a:xfrm>
                <a:off x="5884" y="292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8" name="Rectangle 276"/>
              <p:cNvSpPr>
                <a:spLocks noChangeArrowheads="1"/>
              </p:cNvSpPr>
              <p:nvPr/>
            </p:nvSpPr>
            <p:spPr bwMode="auto">
              <a:xfrm>
                <a:off x="5920" y="2924"/>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9" name="Rectangle 277"/>
              <p:cNvSpPr>
                <a:spLocks noChangeArrowheads="1"/>
              </p:cNvSpPr>
              <p:nvPr/>
            </p:nvSpPr>
            <p:spPr bwMode="auto">
              <a:xfrm>
                <a:off x="5956" y="29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0" name="Rectangle 278"/>
              <p:cNvSpPr>
                <a:spLocks noChangeArrowheads="1"/>
              </p:cNvSpPr>
              <p:nvPr/>
            </p:nvSpPr>
            <p:spPr bwMode="auto">
              <a:xfrm>
                <a:off x="6016" y="292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1" name="Rectangle 279"/>
              <p:cNvSpPr>
                <a:spLocks noChangeArrowheads="1"/>
              </p:cNvSpPr>
              <p:nvPr/>
            </p:nvSpPr>
            <p:spPr bwMode="auto">
              <a:xfrm>
                <a:off x="6076" y="29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2" name="Rectangle 280"/>
              <p:cNvSpPr>
                <a:spLocks noChangeArrowheads="1"/>
              </p:cNvSpPr>
              <p:nvPr/>
            </p:nvSpPr>
            <p:spPr bwMode="auto">
              <a:xfrm>
                <a:off x="6135" y="29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3" name="Rectangle 281"/>
              <p:cNvSpPr>
                <a:spLocks noChangeArrowheads="1"/>
              </p:cNvSpPr>
              <p:nvPr/>
            </p:nvSpPr>
            <p:spPr bwMode="auto">
              <a:xfrm>
                <a:off x="4771" y="3073"/>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4" name="Rectangle 282"/>
              <p:cNvSpPr>
                <a:spLocks noChangeArrowheads="1"/>
              </p:cNvSpPr>
              <p:nvPr/>
            </p:nvSpPr>
            <p:spPr bwMode="auto">
              <a:xfrm>
                <a:off x="4939" y="3066"/>
                <a:ext cx="12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5" name="Rectangle 283"/>
              <p:cNvSpPr>
                <a:spLocks noChangeArrowheads="1"/>
              </p:cNvSpPr>
              <p:nvPr/>
            </p:nvSpPr>
            <p:spPr bwMode="auto">
              <a:xfrm>
                <a:off x="4999" y="306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6" name="Rectangle 284"/>
              <p:cNvSpPr>
                <a:spLocks noChangeArrowheads="1"/>
              </p:cNvSpPr>
              <p:nvPr/>
            </p:nvSpPr>
            <p:spPr bwMode="auto">
              <a:xfrm>
                <a:off x="5058" y="306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7" name="Rectangle 285"/>
              <p:cNvSpPr>
                <a:spLocks noChangeArrowheads="1"/>
              </p:cNvSpPr>
              <p:nvPr/>
            </p:nvSpPr>
            <p:spPr bwMode="auto">
              <a:xfrm>
                <a:off x="5119" y="3066"/>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8" name="Rectangle 286"/>
              <p:cNvSpPr>
                <a:spLocks noChangeArrowheads="1"/>
              </p:cNvSpPr>
              <p:nvPr/>
            </p:nvSpPr>
            <p:spPr bwMode="auto">
              <a:xfrm>
                <a:off x="5179" y="306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9" name="Rectangle 287"/>
              <p:cNvSpPr>
                <a:spLocks noChangeArrowheads="1"/>
              </p:cNvSpPr>
              <p:nvPr/>
            </p:nvSpPr>
            <p:spPr bwMode="auto">
              <a:xfrm>
                <a:off x="5238" y="3066"/>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0" name="Rectangle 288"/>
              <p:cNvSpPr>
                <a:spLocks noChangeArrowheads="1"/>
              </p:cNvSpPr>
              <p:nvPr/>
            </p:nvSpPr>
            <p:spPr bwMode="auto">
              <a:xfrm>
                <a:off x="5334" y="3066"/>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1" name="Rectangle 289"/>
              <p:cNvSpPr>
                <a:spLocks noChangeArrowheads="1"/>
              </p:cNvSpPr>
              <p:nvPr/>
            </p:nvSpPr>
            <p:spPr bwMode="auto">
              <a:xfrm>
                <a:off x="5381" y="306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2" name="Rectangle 290"/>
              <p:cNvSpPr>
                <a:spLocks noChangeArrowheads="1"/>
              </p:cNvSpPr>
              <p:nvPr/>
            </p:nvSpPr>
            <p:spPr bwMode="auto">
              <a:xfrm>
                <a:off x="5417" y="306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3" name="Rectangle 291"/>
              <p:cNvSpPr>
                <a:spLocks noChangeArrowheads="1"/>
              </p:cNvSpPr>
              <p:nvPr/>
            </p:nvSpPr>
            <p:spPr bwMode="auto">
              <a:xfrm>
                <a:off x="5478" y="306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4" name="Rectangle 292"/>
              <p:cNvSpPr>
                <a:spLocks noChangeArrowheads="1"/>
              </p:cNvSpPr>
              <p:nvPr/>
            </p:nvSpPr>
            <p:spPr bwMode="auto">
              <a:xfrm>
                <a:off x="5538" y="3066"/>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5" name="Rectangle 293"/>
              <p:cNvSpPr>
                <a:spLocks noChangeArrowheads="1"/>
              </p:cNvSpPr>
              <p:nvPr/>
            </p:nvSpPr>
            <p:spPr bwMode="auto">
              <a:xfrm>
                <a:off x="5574" y="3066"/>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6" name="Rectangle 294"/>
              <p:cNvSpPr>
                <a:spLocks noChangeArrowheads="1"/>
              </p:cNvSpPr>
              <p:nvPr/>
            </p:nvSpPr>
            <p:spPr bwMode="auto">
              <a:xfrm>
                <a:off x="5621" y="306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7" name="Rectangle 295"/>
              <p:cNvSpPr>
                <a:spLocks noChangeArrowheads="1"/>
              </p:cNvSpPr>
              <p:nvPr/>
            </p:nvSpPr>
            <p:spPr bwMode="auto">
              <a:xfrm>
                <a:off x="5681" y="306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8" name="Rectangle 296"/>
              <p:cNvSpPr>
                <a:spLocks noChangeArrowheads="1"/>
              </p:cNvSpPr>
              <p:nvPr/>
            </p:nvSpPr>
            <p:spPr bwMode="auto">
              <a:xfrm>
                <a:off x="5740" y="3066"/>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9" name="Rectangle 297"/>
              <p:cNvSpPr>
                <a:spLocks noChangeArrowheads="1"/>
              </p:cNvSpPr>
              <p:nvPr/>
            </p:nvSpPr>
            <p:spPr bwMode="auto">
              <a:xfrm>
                <a:off x="5789" y="306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0" name="Rectangle 298"/>
              <p:cNvSpPr>
                <a:spLocks noChangeArrowheads="1"/>
              </p:cNvSpPr>
              <p:nvPr/>
            </p:nvSpPr>
            <p:spPr bwMode="auto">
              <a:xfrm>
                <a:off x="5825" y="306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1" name="Rectangle 299"/>
              <p:cNvSpPr>
                <a:spLocks noChangeArrowheads="1"/>
              </p:cNvSpPr>
              <p:nvPr/>
            </p:nvSpPr>
            <p:spPr bwMode="auto">
              <a:xfrm>
                <a:off x="5848" y="306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2" name="Rectangle 300"/>
              <p:cNvSpPr>
                <a:spLocks noChangeArrowheads="1"/>
              </p:cNvSpPr>
              <p:nvPr/>
            </p:nvSpPr>
            <p:spPr bwMode="auto">
              <a:xfrm>
                <a:off x="5908" y="3066"/>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3" name="Rectangle 301"/>
              <p:cNvSpPr>
                <a:spLocks noChangeArrowheads="1"/>
              </p:cNvSpPr>
              <p:nvPr/>
            </p:nvSpPr>
            <p:spPr bwMode="auto">
              <a:xfrm>
                <a:off x="4771" y="3216"/>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4" name="Rectangle 302"/>
              <p:cNvSpPr>
                <a:spLocks noChangeArrowheads="1"/>
              </p:cNvSpPr>
              <p:nvPr/>
            </p:nvSpPr>
            <p:spPr bwMode="auto">
              <a:xfrm>
                <a:off x="4939" y="3209"/>
                <a:ext cx="13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5" name="Rectangle 303"/>
              <p:cNvSpPr>
                <a:spLocks noChangeArrowheads="1"/>
              </p:cNvSpPr>
              <p:nvPr/>
            </p:nvSpPr>
            <p:spPr bwMode="auto">
              <a:xfrm>
                <a:off x="5011" y="320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6" name="Rectangle 304"/>
              <p:cNvSpPr>
                <a:spLocks noChangeArrowheads="1"/>
              </p:cNvSpPr>
              <p:nvPr/>
            </p:nvSpPr>
            <p:spPr bwMode="auto">
              <a:xfrm>
                <a:off x="5058" y="320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7" name="Rectangle 305"/>
              <p:cNvSpPr>
                <a:spLocks noChangeArrowheads="1"/>
              </p:cNvSpPr>
              <p:nvPr/>
            </p:nvSpPr>
            <p:spPr bwMode="auto">
              <a:xfrm>
                <a:off x="5107" y="320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8" name="Rectangle 306"/>
              <p:cNvSpPr>
                <a:spLocks noChangeArrowheads="1"/>
              </p:cNvSpPr>
              <p:nvPr/>
            </p:nvSpPr>
            <p:spPr bwMode="auto">
              <a:xfrm>
                <a:off x="5166" y="320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9" name="Rectangle 307"/>
              <p:cNvSpPr>
                <a:spLocks noChangeArrowheads="1"/>
              </p:cNvSpPr>
              <p:nvPr/>
            </p:nvSpPr>
            <p:spPr bwMode="auto">
              <a:xfrm>
                <a:off x="5226" y="3209"/>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0" name="Rectangle 308"/>
              <p:cNvSpPr>
                <a:spLocks noChangeArrowheads="1"/>
              </p:cNvSpPr>
              <p:nvPr/>
            </p:nvSpPr>
            <p:spPr bwMode="auto">
              <a:xfrm>
                <a:off x="5262" y="320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1" name="Rectangle 309"/>
              <p:cNvSpPr>
                <a:spLocks noChangeArrowheads="1"/>
              </p:cNvSpPr>
              <p:nvPr/>
            </p:nvSpPr>
            <p:spPr bwMode="auto">
              <a:xfrm>
                <a:off x="5322" y="3209"/>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2" name="Rectangle 310"/>
              <p:cNvSpPr>
                <a:spLocks noChangeArrowheads="1"/>
              </p:cNvSpPr>
              <p:nvPr/>
            </p:nvSpPr>
            <p:spPr bwMode="auto">
              <a:xfrm>
                <a:off x="5358" y="320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3" name="Rectangle 311"/>
              <p:cNvSpPr>
                <a:spLocks noChangeArrowheads="1"/>
              </p:cNvSpPr>
              <p:nvPr/>
            </p:nvSpPr>
            <p:spPr bwMode="auto">
              <a:xfrm>
                <a:off x="5381" y="320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4" name="Rectangle 312"/>
              <p:cNvSpPr>
                <a:spLocks noChangeArrowheads="1"/>
              </p:cNvSpPr>
              <p:nvPr/>
            </p:nvSpPr>
            <p:spPr bwMode="auto">
              <a:xfrm>
                <a:off x="3463" y="2958"/>
                <a:ext cx="14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5" name="Rectangle 313"/>
              <p:cNvSpPr>
                <a:spLocks noChangeArrowheads="1"/>
              </p:cNvSpPr>
              <p:nvPr/>
            </p:nvSpPr>
            <p:spPr bwMode="auto">
              <a:xfrm>
                <a:off x="3535" y="2958"/>
                <a:ext cx="17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6" name="Rectangle 314"/>
              <p:cNvSpPr>
                <a:spLocks noChangeArrowheads="1"/>
              </p:cNvSpPr>
              <p:nvPr/>
            </p:nvSpPr>
            <p:spPr bwMode="auto">
              <a:xfrm>
                <a:off x="3631" y="2958"/>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7" name="Rectangle 315"/>
              <p:cNvSpPr>
                <a:spLocks noChangeArrowheads="1"/>
              </p:cNvSpPr>
              <p:nvPr/>
            </p:nvSpPr>
            <p:spPr bwMode="auto">
              <a:xfrm>
                <a:off x="3691" y="2958"/>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8" name="Rectangle 316"/>
              <p:cNvSpPr>
                <a:spLocks noChangeArrowheads="1"/>
              </p:cNvSpPr>
              <p:nvPr/>
            </p:nvSpPr>
            <p:spPr bwMode="auto">
              <a:xfrm>
                <a:off x="3727" y="2958"/>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9" name="Rectangle 317"/>
              <p:cNvSpPr>
                <a:spLocks noChangeArrowheads="1"/>
              </p:cNvSpPr>
              <p:nvPr/>
            </p:nvSpPr>
            <p:spPr bwMode="auto">
              <a:xfrm>
                <a:off x="3763" y="2958"/>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0" name="Rectangle 318"/>
              <p:cNvSpPr>
                <a:spLocks noChangeArrowheads="1"/>
              </p:cNvSpPr>
              <p:nvPr/>
            </p:nvSpPr>
            <p:spPr bwMode="auto">
              <a:xfrm>
                <a:off x="3810" y="2958"/>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1" name="Rectangle 319"/>
              <p:cNvSpPr>
                <a:spLocks noChangeArrowheads="1"/>
              </p:cNvSpPr>
              <p:nvPr/>
            </p:nvSpPr>
            <p:spPr bwMode="auto">
              <a:xfrm>
                <a:off x="3882" y="2958"/>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2" name="Rectangle 320"/>
              <p:cNvSpPr>
                <a:spLocks noChangeArrowheads="1"/>
              </p:cNvSpPr>
              <p:nvPr/>
            </p:nvSpPr>
            <p:spPr bwMode="auto">
              <a:xfrm>
                <a:off x="3918" y="2958"/>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3" name="Rectangle 321"/>
              <p:cNvSpPr>
                <a:spLocks noChangeArrowheads="1"/>
              </p:cNvSpPr>
              <p:nvPr/>
            </p:nvSpPr>
            <p:spPr bwMode="auto">
              <a:xfrm>
                <a:off x="3965" y="2958"/>
                <a:ext cx="14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4" name="Rectangle 322"/>
              <p:cNvSpPr>
                <a:spLocks noChangeArrowheads="1"/>
              </p:cNvSpPr>
              <p:nvPr/>
            </p:nvSpPr>
            <p:spPr bwMode="auto">
              <a:xfrm>
                <a:off x="3990" y="2958"/>
                <a:ext cx="13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5" name="Rectangle 323"/>
              <p:cNvSpPr>
                <a:spLocks noChangeArrowheads="1"/>
              </p:cNvSpPr>
              <p:nvPr/>
            </p:nvSpPr>
            <p:spPr bwMode="auto">
              <a:xfrm>
                <a:off x="4050" y="2958"/>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6" name="Rectangle 324"/>
              <p:cNvSpPr>
                <a:spLocks noChangeArrowheads="1"/>
              </p:cNvSpPr>
              <p:nvPr/>
            </p:nvSpPr>
            <p:spPr bwMode="auto">
              <a:xfrm>
                <a:off x="4109" y="2958"/>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7" name="Rectangle 325"/>
              <p:cNvSpPr>
                <a:spLocks noChangeArrowheads="1"/>
              </p:cNvSpPr>
              <p:nvPr/>
            </p:nvSpPr>
            <p:spPr bwMode="auto">
              <a:xfrm>
                <a:off x="4181" y="2958"/>
                <a:ext cx="14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8" name="Rectangle 326"/>
              <p:cNvSpPr>
                <a:spLocks noChangeArrowheads="1"/>
              </p:cNvSpPr>
              <p:nvPr/>
            </p:nvSpPr>
            <p:spPr bwMode="auto">
              <a:xfrm>
                <a:off x="4205" y="2958"/>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9" name="Rectangle 327"/>
              <p:cNvSpPr>
                <a:spLocks noChangeArrowheads="1"/>
              </p:cNvSpPr>
              <p:nvPr/>
            </p:nvSpPr>
            <p:spPr bwMode="auto">
              <a:xfrm>
                <a:off x="4241" y="2958"/>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0" name="Rectangle 328"/>
              <p:cNvSpPr>
                <a:spLocks noChangeArrowheads="1"/>
              </p:cNvSpPr>
              <p:nvPr/>
            </p:nvSpPr>
            <p:spPr bwMode="auto">
              <a:xfrm>
                <a:off x="4313" y="2958"/>
                <a:ext cx="13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1" name="Rectangle 329"/>
              <p:cNvSpPr>
                <a:spLocks noChangeArrowheads="1"/>
              </p:cNvSpPr>
              <p:nvPr/>
            </p:nvSpPr>
            <p:spPr bwMode="auto">
              <a:xfrm>
                <a:off x="4373" y="2958"/>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2" name="Rectangle 330"/>
              <p:cNvSpPr>
                <a:spLocks noChangeArrowheads="1"/>
              </p:cNvSpPr>
              <p:nvPr/>
            </p:nvSpPr>
            <p:spPr bwMode="auto">
              <a:xfrm>
                <a:off x="4432" y="2958"/>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3" name="Rectangle 331"/>
              <p:cNvSpPr>
                <a:spLocks noChangeArrowheads="1"/>
              </p:cNvSpPr>
              <p:nvPr/>
            </p:nvSpPr>
            <p:spPr bwMode="auto">
              <a:xfrm>
                <a:off x="3463" y="3119"/>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4" name="Rectangle 332"/>
              <p:cNvSpPr>
                <a:spLocks noChangeArrowheads="1"/>
              </p:cNvSpPr>
              <p:nvPr/>
            </p:nvSpPr>
            <p:spPr bwMode="auto">
              <a:xfrm>
                <a:off x="3631" y="3112"/>
                <a:ext cx="12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5" name="Rectangle 333"/>
              <p:cNvSpPr>
                <a:spLocks noChangeArrowheads="1"/>
              </p:cNvSpPr>
              <p:nvPr/>
            </p:nvSpPr>
            <p:spPr bwMode="auto">
              <a:xfrm>
                <a:off x="3691" y="3112"/>
                <a:ext cx="15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6" name="Rectangle 334"/>
              <p:cNvSpPr>
                <a:spLocks noChangeArrowheads="1"/>
              </p:cNvSpPr>
              <p:nvPr/>
            </p:nvSpPr>
            <p:spPr bwMode="auto">
              <a:xfrm>
                <a:off x="3774" y="3112"/>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7" name="Rectangle 335"/>
              <p:cNvSpPr>
                <a:spLocks noChangeArrowheads="1"/>
              </p:cNvSpPr>
              <p:nvPr/>
            </p:nvSpPr>
            <p:spPr bwMode="auto">
              <a:xfrm>
                <a:off x="3834" y="311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8" name="Rectangle 336"/>
              <p:cNvSpPr>
                <a:spLocks noChangeArrowheads="1"/>
              </p:cNvSpPr>
              <p:nvPr/>
            </p:nvSpPr>
            <p:spPr bwMode="auto">
              <a:xfrm>
                <a:off x="3858" y="311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9" name="Rectangle 337"/>
              <p:cNvSpPr>
                <a:spLocks noChangeArrowheads="1"/>
              </p:cNvSpPr>
              <p:nvPr/>
            </p:nvSpPr>
            <p:spPr bwMode="auto">
              <a:xfrm>
                <a:off x="3882" y="3112"/>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0" name="Rectangle 338"/>
              <p:cNvSpPr>
                <a:spLocks noChangeArrowheads="1"/>
              </p:cNvSpPr>
              <p:nvPr/>
            </p:nvSpPr>
            <p:spPr bwMode="auto">
              <a:xfrm>
                <a:off x="3918" y="311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1" name="Rectangle 339"/>
              <p:cNvSpPr>
                <a:spLocks noChangeArrowheads="1"/>
              </p:cNvSpPr>
              <p:nvPr/>
            </p:nvSpPr>
            <p:spPr bwMode="auto">
              <a:xfrm>
                <a:off x="3978" y="311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2" name="Rectangle 340"/>
              <p:cNvSpPr>
                <a:spLocks noChangeArrowheads="1"/>
              </p:cNvSpPr>
              <p:nvPr/>
            </p:nvSpPr>
            <p:spPr bwMode="auto">
              <a:xfrm>
                <a:off x="4001" y="3112"/>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3" name="Rectangle 341"/>
              <p:cNvSpPr>
                <a:spLocks noChangeArrowheads="1"/>
              </p:cNvSpPr>
              <p:nvPr/>
            </p:nvSpPr>
            <p:spPr bwMode="auto">
              <a:xfrm>
                <a:off x="4037" y="3112"/>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4" name="Rectangle 342"/>
              <p:cNvSpPr>
                <a:spLocks noChangeArrowheads="1"/>
              </p:cNvSpPr>
              <p:nvPr/>
            </p:nvSpPr>
            <p:spPr bwMode="auto">
              <a:xfrm>
                <a:off x="4086" y="3112"/>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5" name="Rectangle 343"/>
              <p:cNvSpPr>
                <a:spLocks noChangeArrowheads="1"/>
              </p:cNvSpPr>
              <p:nvPr/>
            </p:nvSpPr>
            <p:spPr bwMode="auto">
              <a:xfrm>
                <a:off x="4145" y="3112"/>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6" name="Rectangle 344"/>
              <p:cNvSpPr>
                <a:spLocks noChangeArrowheads="1"/>
              </p:cNvSpPr>
              <p:nvPr/>
            </p:nvSpPr>
            <p:spPr bwMode="auto">
              <a:xfrm>
                <a:off x="4205" y="311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7" name="Rectangle 345"/>
              <p:cNvSpPr>
                <a:spLocks noChangeArrowheads="1"/>
              </p:cNvSpPr>
              <p:nvPr/>
            </p:nvSpPr>
            <p:spPr bwMode="auto">
              <a:xfrm>
                <a:off x="4265" y="3112"/>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8" name="Rectangle 346"/>
              <p:cNvSpPr>
                <a:spLocks noChangeArrowheads="1"/>
              </p:cNvSpPr>
              <p:nvPr/>
            </p:nvSpPr>
            <p:spPr bwMode="auto">
              <a:xfrm>
                <a:off x="4288" y="311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9" name="Rectangle 347"/>
              <p:cNvSpPr>
                <a:spLocks noChangeArrowheads="1"/>
              </p:cNvSpPr>
              <p:nvPr/>
            </p:nvSpPr>
            <p:spPr bwMode="auto">
              <a:xfrm>
                <a:off x="4313" y="311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0" name="Rectangle 348"/>
              <p:cNvSpPr>
                <a:spLocks noChangeArrowheads="1"/>
              </p:cNvSpPr>
              <p:nvPr/>
            </p:nvSpPr>
            <p:spPr bwMode="auto">
              <a:xfrm>
                <a:off x="4373" y="3112"/>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1" name="Rectangle 349"/>
              <p:cNvSpPr>
                <a:spLocks noChangeArrowheads="1"/>
              </p:cNvSpPr>
              <p:nvPr/>
            </p:nvSpPr>
            <p:spPr bwMode="auto">
              <a:xfrm>
                <a:off x="4432" y="311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2" name="Rectangle 350"/>
              <p:cNvSpPr>
                <a:spLocks noChangeArrowheads="1"/>
              </p:cNvSpPr>
              <p:nvPr/>
            </p:nvSpPr>
            <p:spPr bwMode="auto">
              <a:xfrm>
                <a:off x="4492" y="311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3" name="Rectangle 351"/>
              <p:cNvSpPr>
                <a:spLocks noChangeArrowheads="1"/>
              </p:cNvSpPr>
              <p:nvPr/>
            </p:nvSpPr>
            <p:spPr bwMode="auto">
              <a:xfrm>
                <a:off x="4552" y="3112"/>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4" name="Rectangle 352"/>
              <p:cNvSpPr>
                <a:spLocks noChangeArrowheads="1"/>
              </p:cNvSpPr>
              <p:nvPr/>
            </p:nvSpPr>
            <p:spPr bwMode="auto">
              <a:xfrm>
                <a:off x="3631" y="3254"/>
                <a:ext cx="15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5" name="Rectangle 353"/>
              <p:cNvSpPr>
                <a:spLocks noChangeArrowheads="1"/>
              </p:cNvSpPr>
              <p:nvPr/>
            </p:nvSpPr>
            <p:spPr bwMode="auto">
              <a:xfrm>
                <a:off x="3714" y="325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6" name="Rectangle 354"/>
              <p:cNvSpPr>
                <a:spLocks noChangeArrowheads="1"/>
              </p:cNvSpPr>
              <p:nvPr/>
            </p:nvSpPr>
            <p:spPr bwMode="auto">
              <a:xfrm>
                <a:off x="3774" y="325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7" name="Rectangle 355"/>
              <p:cNvSpPr>
                <a:spLocks noChangeArrowheads="1"/>
              </p:cNvSpPr>
              <p:nvPr/>
            </p:nvSpPr>
            <p:spPr bwMode="auto">
              <a:xfrm>
                <a:off x="3799" y="325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8" name="Rectangle 356"/>
              <p:cNvSpPr>
                <a:spLocks noChangeArrowheads="1"/>
              </p:cNvSpPr>
              <p:nvPr/>
            </p:nvSpPr>
            <p:spPr bwMode="auto">
              <a:xfrm>
                <a:off x="3858" y="325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9" name="Rectangle 357"/>
              <p:cNvSpPr>
                <a:spLocks noChangeArrowheads="1"/>
              </p:cNvSpPr>
              <p:nvPr/>
            </p:nvSpPr>
            <p:spPr bwMode="auto">
              <a:xfrm>
                <a:off x="3918" y="325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0" name="Rectangle 358"/>
              <p:cNvSpPr>
                <a:spLocks noChangeArrowheads="1"/>
              </p:cNvSpPr>
              <p:nvPr/>
            </p:nvSpPr>
            <p:spPr bwMode="auto">
              <a:xfrm>
                <a:off x="3978" y="325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1" name="Rectangle 359"/>
              <p:cNvSpPr>
                <a:spLocks noChangeArrowheads="1"/>
              </p:cNvSpPr>
              <p:nvPr/>
            </p:nvSpPr>
            <p:spPr bwMode="auto">
              <a:xfrm>
                <a:off x="4001" y="325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2" name="Rectangle 360"/>
              <p:cNvSpPr>
                <a:spLocks noChangeArrowheads="1"/>
              </p:cNvSpPr>
              <p:nvPr/>
            </p:nvSpPr>
            <p:spPr bwMode="auto">
              <a:xfrm>
                <a:off x="4061" y="325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3" name="Rectangle 361"/>
              <p:cNvSpPr>
                <a:spLocks noChangeArrowheads="1"/>
              </p:cNvSpPr>
              <p:nvPr/>
            </p:nvSpPr>
            <p:spPr bwMode="auto">
              <a:xfrm>
                <a:off x="4122" y="325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4" name="Rectangle 362"/>
              <p:cNvSpPr>
                <a:spLocks noChangeArrowheads="1"/>
              </p:cNvSpPr>
              <p:nvPr/>
            </p:nvSpPr>
            <p:spPr bwMode="auto">
              <a:xfrm>
                <a:off x="4181" y="325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5" name="Rectangle 363"/>
              <p:cNvSpPr>
                <a:spLocks noChangeArrowheads="1"/>
              </p:cNvSpPr>
              <p:nvPr/>
            </p:nvSpPr>
            <p:spPr bwMode="auto">
              <a:xfrm>
                <a:off x="3463" y="3404"/>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6" name="Rectangle 364"/>
              <p:cNvSpPr>
                <a:spLocks noChangeArrowheads="1"/>
              </p:cNvSpPr>
              <p:nvPr/>
            </p:nvSpPr>
            <p:spPr bwMode="auto">
              <a:xfrm>
                <a:off x="3631" y="3397"/>
                <a:ext cx="13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7" name="Rectangle 365"/>
              <p:cNvSpPr>
                <a:spLocks noChangeArrowheads="1"/>
              </p:cNvSpPr>
              <p:nvPr/>
            </p:nvSpPr>
            <p:spPr bwMode="auto">
              <a:xfrm>
                <a:off x="3703" y="3397"/>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8" name="Rectangle 366"/>
              <p:cNvSpPr>
                <a:spLocks noChangeArrowheads="1"/>
              </p:cNvSpPr>
              <p:nvPr/>
            </p:nvSpPr>
            <p:spPr bwMode="auto">
              <a:xfrm>
                <a:off x="3763" y="3397"/>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9" name="Rectangle 367"/>
              <p:cNvSpPr>
                <a:spLocks noChangeArrowheads="1"/>
              </p:cNvSpPr>
              <p:nvPr/>
            </p:nvSpPr>
            <p:spPr bwMode="auto">
              <a:xfrm>
                <a:off x="3786" y="3397"/>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0" name="Rectangle 368"/>
              <p:cNvSpPr>
                <a:spLocks noChangeArrowheads="1"/>
              </p:cNvSpPr>
              <p:nvPr/>
            </p:nvSpPr>
            <p:spPr bwMode="auto">
              <a:xfrm>
                <a:off x="3846" y="3397"/>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1" name="Rectangle 369"/>
              <p:cNvSpPr>
                <a:spLocks noChangeArrowheads="1"/>
              </p:cNvSpPr>
              <p:nvPr/>
            </p:nvSpPr>
            <p:spPr bwMode="auto">
              <a:xfrm>
                <a:off x="3906" y="3397"/>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2" name="Rectangle 370"/>
              <p:cNvSpPr>
                <a:spLocks noChangeArrowheads="1"/>
              </p:cNvSpPr>
              <p:nvPr/>
            </p:nvSpPr>
            <p:spPr bwMode="auto">
              <a:xfrm>
                <a:off x="3942" y="3397"/>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3" name="Rectangle 371"/>
              <p:cNvSpPr>
                <a:spLocks noChangeArrowheads="1"/>
              </p:cNvSpPr>
              <p:nvPr/>
            </p:nvSpPr>
            <p:spPr bwMode="auto">
              <a:xfrm>
                <a:off x="4001" y="3397"/>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4" name="Rectangle 372"/>
              <p:cNvSpPr>
                <a:spLocks noChangeArrowheads="1"/>
              </p:cNvSpPr>
              <p:nvPr/>
            </p:nvSpPr>
            <p:spPr bwMode="auto">
              <a:xfrm>
                <a:off x="4061" y="3397"/>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5" name="Rectangle 373"/>
              <p:cNvSpPr>
                <a:spLocks noChangeArrowheads="1"/>
              </p:cNvSpPr>
              <p:nvPr/>
            </p:nvSpPr>
            <p:spPr bwMode="auto">
              <a:xfrm>
                <a:off x="4086" y="3397"/>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6" name="Rectangle 374"/>
              <p:cNvSpPr>
                <a:spLocks noChangeArrowheads="1"/>
              </p:cNvSpPr>
              <p:nvPr/>
            </p:nvSpPr>
            <p:spPr bwMode="auto">
              <a:xfrm>
                <a:off x="4145" y="3397"/>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7" name="Rectangle 375"/>
              <p:cNvSpPr>
                <a:spLocks noChangeArrowheads="1"/>
              </p:cNvSpPr>
              <p:nvPr/>
            </p:nvSpPr>
            <p:spPr bwMode="auto">
              <a:xfrm>
                <a:off x="4205" y="3397"/>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8" name="Rectangle 376"/>
              <p:cNvSpPr>
                <a:spLocks noChangeArrowheads="1"/>
              </p:cNvSpPr>
              <p:nvPr/>
            </p:nvSpPr>
            <p:spPr bwMode="auto">
              <a:xfrm>
                <a:off x="4265" y="3397"/>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9" name="Rectangle 377"/>
              <p:cNvSpPr>
                <a:spLocks noChangeArrowheads="1"/>
              </p:cNvSpPr>
              <p:nvPr/>
            </p:nvSpPr>
            <p:spPr bwMode="auto">
              <a:xfrm>
                <a:off x="3463" y="3546"/>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0" name="Rectangle 378"/>
              <p:cNvSpPr>
                <a:spLocks noChangeArrowheads="1"/>
              </p:cNvSpPr>
              <p:nvPr/>
            </p:nvSpPr>
            <p:spPr bwMode="auto">
              <a:xfrm>
                <a:off x="3631" y="3539"/>
                <a:ext cx="13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1" name="Rectangle 379"/>
              <p:cNvSpPr>
                <a:spLocks noChangeArrowheads="1"/>
              </p:cNvSpPr>
              <p:nvPr/>
            </p:nvSpPr>
            <p:spPr bwMode="auto">
              <a:xfrm>
                <a:off x="3703" y="353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2" name="Rectangle 380"/>
              <p:cNvSpPr>
                <a:spLocks noChangeArrowheads="1"/>
              </p:cNvSpPr>
              <p:nvPr/>
            </p:nvSpPr>
            <p:spPr bwMode="auto">
              <a:xfrm>
                <a:off x="3763" y="353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3" name="Rectangle 381"/>
              <p:cNvSpPr>
                <a:spLocks noChangeArrowheads="1"/>
              </p:cNvSpPr>
              <p:nvPr/>
            </p:nvSpPr>
            <p:spPr bwMode="auto">
              <a:xfrm>
                <a:off x="3822" y="353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4" name="Rectangle 382"/>
              <p:cNvSpPr>
                <a:spLocks noChangeArrowheads="1"/>
              </p:cNvSpPr>
              <p:nvPr/>
            </p:nvSpPr>
            <p:spPr bwMode="auto">
              <a:xfrm>
                <a:off x="3846" y="353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5" name="Rectangle 383"/>
              <p:cNvSpPr>
                <a:spLocks noChangeArrowheads="1"/>
              </p:cNvSpPr>
              <p:nvPr/>
            </p:nvSpPr>
            <p:spPr bwMode="auto">
              <a:xfrm>
                <a:off x="3906" y="3539"/>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6" name="Rectangle 384"/>
              <p:cNvSpPr>
                <a:spLocks noChangeArrowheads="1"/>
              </p:cNvSpPr>
              <p:nvPr/>
            </p:nvSpPr>
            <p:spPr bwMode="auto">
              <a:xfrm>
                <a:off x="3942" y="353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7" name="Rectangle 385"/>
              <p:cNvSpPr>
                <a:spLocks noChangeArrowheads="1"/>
              </p:cNvSpPr>
              <p:nvPr/>
            </p:nvSpPr>
            <p:spPr bwMode="auto">
              <a:xfrm>
                <a:off x="4001" y="353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8" name="Rectangle 386"/>
              <p:cNvSpPr>
                <a:spLocks noChangeArrowheads="1"/>
              </p:cNvSpPr>
              <p:nvPr/>
            </p:nvSpPr>
            <p:spPr bwMode="auto">
              <a:xfrm>
                <a:off x="3463" y="3688"/>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9" name="Rectangle 387"/>
              <p:cNvSpPr>
                <a:spLocks noChangeArrowheads="1"/>
              </p:cNvSpPr>
              <p:nvPr/>
            </p:nvSpPr>
            <p:spPr bwMode="auto">
              <a:xfrm>
                <a:off x="3631" y="3681"/>
                <a:ext cx="12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0" name="Rectangle 388"/>
              <p:cNvSpPr>
                <a:spLocks noChangeArrowheads="1"/>
              </p:cNvSpPr>
              <p:nvPr/>
            </p:nvSpPr>
            <p:spPr bwMode="auto">
              <a:xfrm>
                <a:off x="3691" y="3681"/>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1" name="Rectangle 389"/>
              <p:cNvSpPr>
                <a:spLocks noChangeArrowheads="1"/>
              </p:cNvSpPr>
              <p:nvPr/>
            </p:nvSpPr>
            <p:spPr bwMode="auto">
              <a:xfrm>
                <a:off x="3727" y="3681"/>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2" name="Rectangle 390"/>
              <p:cNvSpPr>
                <a:spLocks noChangeArrowheads="1"/>
              </p:cNvSpPr>
              <p:nvPr/>
            </p:nvSpPr>
            <p:spPr bwMode="auto">
              <a:xfrm>
                <a:off x="3786" y="3681"/>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3" name="Rectangle 391"/>
              <p:cNvSpPr>
                <a:spLocks noChangeArrowheads="1"/>
              </p:cNvSpPr>
              <p:nvPr/>
            </p:nvSpPr>
            <p:spPr bwMode="auto">
              <a:xfrm>
                <a:off x="3846" y="3681"/>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4" name="Rectangle 392"/>
              <p:cNvSpPr>
                <a:spLocks noChangeArrowheads="1"/>
              </p:cNvSpPr>
              <p:nvPr/>
            </p:nvSpPr>
            <p:spPr bwMode="auto">
              <a:xfrm>
                <a:off x="3882" y="368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5" name="Rectangle 393"/>
              <p:cNvSpPr>
                <a:spLocks noChangeArrowheads="1"/>
              </p:cNvSpPr>
              <p:nvPr/>
            </p:nvSpPr>
            <p:spPr bwMode="auto">
              <a:xfrm>
                <a:off x="3942" y="368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6" name="Rectangle 394"/>
              <p:cNvSpPr>
                <a:spLocks noChangeArrowheads="1"/>
              </p:cNvSpPr>
              <p:nvPr/>
            </p:nvSpPr>
            <p:spPr bwMode="auto">
              <a:xfrm>
                <a:off x="4001" y="3681"/>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7" name="Rectangle 395"/>
              <p:cNvSpPr>
                <a:spLocks noChangeArrowheads="1"/>
              </p:cNvSpPr>
              <p:nvPr/>
            </p:nvSpPr>
            <p:spPr bwMode="auto">
              <a:xfrm>
                <a:off x="4037" y="3681"/>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8" name="Rectangle 396"/>
              <p:cNvSpPr>
                <a:spLocks noChangeArrowheads="1"/>
              </p:cNvSpPr>
              <p:nvPr/>
            </p:nvSpPr>
            <p:spPr bwMode="auto">
              <a:xfrm>
                <a:off x="4097" y="368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9" name="Rectangle 397"/>
              <p:cNvSpPr>
                <a:spLocks noChangeArrowheads="1"/>
              </p:cNvSpPr>
              <p:nvPr/>
            </p:nvSpPr>
            <p:spPr bwMode="auto">
              <a:xfrm>
                <a:off x="4157" y="3681"/>
                <a:ext cx="11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z</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0" name="Rectangle 398"/>
              <p:cNvSpPr>
                <a:spLocks noChangeArrowheads="1"/>
              </p:cNvSpPr>
              <p:nvPr/>
            </p:nvSpPr>
            <p:spPr bwMode="auto">
              <a:xfrm>
                <a:off x="4205" y="368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1" name="Rectangle 399"/>
              <p:cNvSpPr>
                <a:spLocks noChangeArrowheads="1"/>
              </p:cNvSpPr>
              <p:nvPr/>
            </p:nvSpPr>
            <p:spPr bwMode="auto">
              <a:xfrm>
                <a:off x="4265" y="368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2" name="Rectangle 400"/>
              <p:cNvSpPr>
                <a:spLocks noChangeArrowheads="1"/>
              </p:cNvSpPr>
              <p:nvPr/>
            </p:nvSpPr>
            <p:spPr bwMode="auto">
              <a:xfrm>
                <a:off x="4324" y="368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3" name="Rectangle 401"/>
              <p:cNvSpPr>
                <a:spLocks noChangeArrowheads="1"/>
              </p:cNvSpPr>
              <p:nvPr/>
            </p:nvSpPr>
            <p:spPr bwMode="auto">
              <a:xfrm>
                <a:off x="4385" y="368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4" name="Rectangle 402"/>
              <p:cNvSpPr>
                <a:spLocks noChangeArrowheads="1"/>
              </p:cNvSpPr>
              <p:nvPr/>
            </p:nvSpPr>
            <p:spPr bwMode="auto">
              <a:xfrm>
                <a:off x="4445" y="368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5" name="Rectangle 403"/>
              <p:cNvSpPr>
                <a:spLocks noChangeArrowheads="1"/>
              </p:cNvSpPr>
              <p:nvPr/>
            </p:nvSpPr>
            <p:spPr bwMode="auto">
              <a:xfrm>
                <a:off x="4504" y="3681"/>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6" name="Rectangle 404"/>
              <p:cNvSpPr>
                <a:spLocks noChangeArrowheads="1"/>
              </p:cNvSpPr>
              <p:nvPr/>
            </p:nvSpPr>
            <p:spPr bwMode="auto">
              <a:xfrm>
                <a:off x="4528" y="368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7" name="Rectangle 405"/>
              <p:cNvSpPr>
                <a:spLocks noChangeArrowheads="1"/>
              </p:cNvSpPr>
              <p:nvPr/>
            </p:nvSpPr>
            <p:spPr bwMode="auto">
              <a:xfrm>
                <a:off x="3463" y="3831"/>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grpSp>
        <p:grpSp>
          <p:nvGrpSpPr>
            <p:cNvPr id="15" name="Group 607"/>
            <p:cNvGrpSpPr>
              <a:grpSpLocks/>
            </p:cNvGrpSpPr>
            <p:nvPr/>
          </p:nvGrpSpPr>
          <p:grpSpPr bwMode="auto">
            <a:xfrm>
              <a:off x="1664" y="2399"/>
              <a:ext cx="3039" cy="1888"/>
              <a:chOff x="1664" y="2399"/>
              <a:chExt cx="3039" cy="1888"/>
            </a:xfrm>
          </p:grpSpPr>
          <p:sp>
            <p:nvSpPr>
              <p:cNvPr id="218" name="Rectangle 407"/>
              <p:cNvSpPr>
                <a:spLocks noChangeArrowheads="1"/>
              </p:cNvSpPr>
              <p:nvPr/>
            </p:nvSpPr>
            <p:spPr bwMode="auto">
              <a:xfrm>
                <a:off x="3631" y="3824"/>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dirty="0">
                    <a:ln>
                      <a:noFill/>
                    </a:ln>
                    <a:solidFill>
                      <a:srgbClr val="000000"/>
                    </a:solidFill>
                    <a:effectLst/>
                    <a:latin typeface="Calibri" panose="020F0502020204030204" pitchFamily="34" charset="0"/>
                  </a:rPr>
                  <a:t>L</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219" name="Rectangle 408"/>
              <p:cNvSpPr>
                <a:spLocks noChangeArrowheads="1"/>
              </p:cNvSpPr>
              <p:nvPr/>
            </p:nvSpPr>
            <p:spPr bwMode="auto">
              <a:xfrm>
                <a:off x="3678" y="38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0" name="Rectangle 409"/>
              <p:cNvSpPr>
                <a:spLocks noChangeArrowheads="1"/>
              </p:cNvSpPr>
              <p:nvPr/>
            </p:nvSpPr>
            <p:spPr bwMode="auto">
              <a:xfrm>
                <a:off x="3738" y="382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1" name="Rectangle 410"/>
              <p:cNvSpPr>
                <a:spLocks noChangeArrowheads="1"/>
              </p:cNvSpPr>
              <p:nvPr/>
            </p:nvSpPr>
            <p:spPr bwMode="auto">
              <a:xfrm>
                <a:off x="3799" y="382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2" name="Rectangle 411"/>
              <p:cNvSpPr>
                <a:spLocks noChangeArrowheads="1"/>
              </p:cNvSpPr>
              <p:nvPr/>
            </p:nvSpPr>
            <p:spPr bwMode="auto">
              <a:xfrm>
                <a:off x="3858" y="38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3" name="Rectangle 412"/>
              <p:cNvSpPr>
                <a:spLocks noChangeArrowheads="1"/>
              </p:cNvSpPr>
              <p:nvPr/>
            </p:nvSpPr>
            <p:spPr bwMode="auto">
              <a:xfrm>
                <a:off x="3918" y="3824"/>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4" name="Rectangle 413"/>
              <p:cNvSpPr>
                <a:spLocks noChangeArrowheads="1"/>
              </p:cNvSpPr>
              <p:nvPr/>
            </p:nvSpPr>
            <p:spPr bwMode="auto">
              <a:xfrm>
                <a:off x="3954" y="3824"/>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5" name="Rectangle 414"/>
              <p:cNvSpPr>
                <a:spLocks noChangeArrowheads="1"/>
              </p:cNvSpPr>
              <p:nvPr/>
            </p:nvSpPr>
            <p:spPr bwMode="auto">
              <a:xfrm>
                <a:off x="3978" y="382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6" name="Rectangle 415"/>
              <p:cNvSpPr>
                <a:spLocks noChangeArrowheads="1"/>
              </p:cNvSpPr>
              <p:nvPr/>
            </p:nvSpPr>
            <p:spPr bwMode="auto">
              <a:xfrm>
                <a:off x="4001" y="38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7" name="Rectangle 416"/>
              <p:cNvSpPr>
                <a:spLocks noChangeArrowheads="1"/>
              </p:cNvSpPr>
              <p:nvPr/>
            </p:nvSpPr>
            <p:spPr bwMode="auto">
              <a:xfrm>
                <a:off x="4061" y="3824"/>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8" name="Rectangle 417"/>
              <p:cNvSpPr>
                <a:spLocks noChangeArrowheads="1"/>
              </p:cNvSpPr>
              <p:nvPr/>
            </p:nvSpPr>
            <p:spPr bwMode="auto">
              <a:xfrm>
                <a:off x="4097" y="3824"/>
                <a:ext cx="9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j</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9" name="Rectangle 418"/>
              <p:cNvSpPr>
                <a:spLocks noChangeArrowheads="1"/>
              </p:cNvSpPr>
              <p:nvPr/>
            </p:nvSpPr>
            <p:spPr bwMode="auto">
              <a:xfrm>
                <a:off x="4122" y="38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0" name="Rectangle 419"/>
              <p:cNvSpPr>
                <a:spLocks noChangeArrowheads="1"/>
              </p:cNvSpPr>
              <p:nvPr/>
            </p:nvSpPr>
            <p:spPr bwMode="auto">
              <a:xfrm>
                <a:off x="4181" y="3824"/>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1" name="Rectangle 420"/>
              <p:cNvSpPr>
                <a:spLocks noChangeArrowheads="1"/>
              </p:cNvSpPr>
              <p:nvPr/>
            </p:nvSpPr>
            <p:spPr bwMode="auto">
              <a:xfrm>
                <a:off x="4205" y="382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2" name="Rectangle 421"/>
              <p:cNvSpPr>
                <a:spLocks noChangeArrowheads="1"/>
              </p:cNvSpPr>
              <p:nvPr/>
            </p:nvSpPr>
            <p:spPr bwMode="auto">
              <a:xfrm>
                <a:off x="4265" y="38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3" name="Rectangle 422"/>
              <p:cNvSpPr>
                <a:spLocks noChangeArrowheads="1"/>
              </p:cNvSpPr>
              <p:nvPr/>
            </p:nvSpPr>
            <p:spPr bwMode="auto">
              <a:xfrm>
                <a:off x="4324" y="382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4" name="Rectangle 423"/>
              <p:cNvSpPr>
                <a:spLocks noChangeArrowheads="1"/>
              </p:cNvSpPr>
              <p:nvPr/>
            </p:nvSpPr>
            <p:spPr bwMode="auto">
              <a:xfrm>
                <a:off x="4349" y="3824"/>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5" name="Rectangle 424"/>
              <p:cNvSpPr>
                <a:spLocks noChangeArrowheads="1"/>
              </p:cNvSpPr>
              <p:nvPr/>
            </p:nvSpPr>
            <p:spPr bwMode="auto">
              <a:xfrm>
                <a:off x="4373" y="3824"/>
                <a:ext cx="11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z</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6" name="Rectangle 425"/>
              <p:cNvSpPr>
                <a:spLocks noChangeArrowheads="1"/>
              </p:cNvSpPr>
              <p:nvPr/>
            </p:nvSpPr>
            <p:spPr bwMode="auto">
              <a:xfrm>
                <a:off x="4420" y="382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7" name="Rectangle 426"/>
              <p:cNvSpPr>
                <a:spLocks noChangeArrowheads="1"/>
              </p:cNvSpPr>
              <p:nvPr/>
            </p:nvSpPr>
            <p:spPr bwMode="auto">
              <a:xfrm>
                <a:off x="4445" y="382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8" name="Rectangle 427"/>
              <p:cNvSpPr>
                <a:spLocks noChangeArrowheads="1"/>
              </p:cNvSpPr>
              <p:nvPr/>
            </p:nvSpPr>
            <p:spPr bwMode="auto">
              <a:xfrm>
                <a:off x="4481" y="382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9" name="Rectangle 428"/>
              <p:cNvSpPr>
                <a:spLocks noChangeArrowheads="1"/>
              </p:cNvSpPr>
              <p:nvPr/>
            </p:nvSpPr>
            <p:spPr bwMode="auto">
              <a:xfrm>
                <a:off x="4516" y="382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0" name="Rectangle 429"/>
              <p:cNvSpPr>
                <a:spLocks noChangeArrowheads="1"/>
              </p:cNvSpPr>
              <p:nvPr/>
            </p:nvSpPr>
            <p:spPr bwMode="auto">
              <a:xfrm>
                <a:off x="4576" y="382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1" name="Rectangle 430"/>
              <p:cNvSpPr>
                <a:spLocks noChangeArrowheads="1"/>
              </p:cNvSpPr>
              <p:nvPr/>
            </p:nvSpPr>
            <p:spPr bwMode="auto">
              <a:xfrm>
                <a:off x="3463" y="3973"/>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2" name="Rectangle 431"/>
              <p:cNvSpPr>
                <a:spLocks noChangeArrowheads="1"/>
              </p:cNvSpPr>
              <p:nvPr/>
            </p:nvSpPr>
            <p:spPr bwMode="auto">
              <a:xfrm>
                <a:off x="3631" y="3966"/>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3" name="Rectangle 432"/>
              <p:cNvSpPr>
                <a:spLocks noChangeArrowheads="1"/>
              </p:cNvSpPr>
              <p:nvPr/>
            </p:nvSpPr>
            <p:spPr bwMode="auto">
              <a:xfrm>
                <a:off x="3678" y="396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4" name="Rectangle 433"/>
              <p:cNvSpPr>
                <a:spLocks noChangeArrowheads="1"/>
              </p:cNvSpPr>
              <p:nvPr/>
            </p:nvSpPr>
            <p:spPr bwMode="auto">
              <a:xfrm>
                <a:off x="3738" y="3966"/>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5" name="Rectangle 434"/>
              <p:cNvSpPr>
                <a:spLocks noChangeArrowheads="1"/>
              </p:cNvSpPr>
              <p:nvPr/>
            </p:nvSpPr>
            <p:spPr bwMode="auto">
              <a:xfrm>
                <a:off x="3799" y="396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6" name="Rectangle 435"/>
              <p:cNvSpPr>
                <a:spLocks noChangeArrowheads="1"/>
              </p:cNvSpPr>
              <p:nvPr/>
            </p:nvSpPr>
            <p:spPr bwMode="auto">
              <a:xfrm>
                <a:off x="3858" y="396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7" name="Rectangle 436"/>
              <p:cNvSpPr>
                <a:spLocks noChangeArrowheads="1"/>
              </p:cNvSpPr>
              <p:nvPr/>
            </p:nvSpPr>
            <p:spPr bwMode="auto">
              <a:xfrm>
                <a:off x="3918" y="3966"/>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8" name="Rectangle 437"/>
              <p:cNvSpPr>
                <a:spLocks noChangeArrowheads="1"/>
              </p:cNvSpPr>
              <p:nvPr/>
            </p:nvSpPr>
            <p:spPr bwMode="auto">
              <a:xfrm>
                <a:off x="3965" y="396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9" name="Rectangle 438"/>
              <p:cNvSpPr>
                <a:spLocks noChangeArrowheads="1"/>
              </p:cNvSpPr>
              <p:nvPr/>
            </p:nvSpPr>
            <p:spPr bwMode="auto">
              <a:xfrm>
                <a:off x="3990" y="396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0" name="Rectangle 439"/>
              <p:cNvSpPr>
                <a:spLocks noChangeArrowheads="1"/>
              </p:cNvSpPr>
              <p:nvPr/>
            </p:nvSpPr>
            <p:spPr bwMode="auto">
              <a:xfrm>
                <a:off x="4050" y="3966"/>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1" name="Rectangle 440"/>
              <p:cNvSpPr>
                <a:spLocks noChangeArrowheads="1"/>
              </p:cNvSpPr>
              <p:nvPr/>
            </p:nvSpPr>
            <p:spPr bwMode="auto">
              <a:xfrm>
                <a:off x="4097" y="396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2" name="Rectangle 441"/>
              <p:cNvSpPr>
                <a:spLocks noChangeArrowheads="1"/>
              </p:cNvSpPr>
              <p:nvPr/>
            </p:nvSpPr>
            <p:spPr bwMode="auto">
              <a:xfrm>
                <a:off x="3463" y="4116"/>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3" name="Rectangle 442"/>
              <p:cNvSpPr>
                <a:spLocks noChangeArrowheads="1"/>
              </p:cNvSpPr>
              <p:nvPr/>
            </p:nvSpPr>
            <p:spPr bwMode="auto">
              <a:xfrm>
                <a:off x="3631" y="4109"/>
                <a:ext cx="12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4" name="Rectangle 443"/>
              <p:cNvSpPr>
                <a:spLocks noChangeArrowheads="1"/>
              </p:cNvSpPr>
              <p:nvPr/>
            </p:nvSpPr>
            <p:spPr bwMode="auto">
              <a:xfrm>
                <a:off x="3691" y="410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5" name="Rectangle 444"/>
              <p:cNvSpPr>
                <a:spLocks noChangeArrowheads="1"/>
              </p:cNvSpPr>
              <p:nvPr/>
            </p:nvSpPr>
            <p:spPr bwMode="auto">
              <a:xfrm>
                <a:off x="3750" y="410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6" name="Rectangle 445"/>
              <p:cNvSpPr>
                <a:spLocks noChangeArrowheads="1"/>
              </p:cNvSpPr>
              <p:nvPr/>
            </p:nvSpPr>
            <p:spPr bwMode="auto">
              <a:xfrm>
                <a:off x="3774" y="410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7" name="Rectangle 446"/>
              <p:cNvSpPr>
                <a:spLocks noChangeArrowheads="1"/>
              </p:cNvSpPr>
              <p:nvPr/>
            </p:nvSpPr>
            <p:spPr bwMode="auto">
              <a:xfrm>
                <a:off x="3834" y="410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8" name="Rectangle 447"/>
              <p:cNvSpPr>
                <a:spLocks noChangeArrowheads="1"/>
              </p:cNvSpPr>
              <p:nvPr/>
            </p:nvSpPr>
            <p:spPr bwMode="auto">
              <a:xfrm>
                <a:off x="3894" y="4109"/>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9" name="Rectangle 448"/>
              <p:cNvSpPr>
                <a:spLocks noChangeArrowheads="1"/>
              </p:cNvSpPr>
              <p:nvPr/>
            </p:nvSpPr>
            <p:spPr bwMode="auto">
              <a:xfrm>
                <a:off x="1664" y="2399"/>
                <a:ext cx="13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0" name="Rectangle 449"/>
              <p:cNvSpPr>
                <a:spLocks noChangeArrowheads="1"/>
              </p:cNvSpPr>
              <p:nvPr/>
            </p:nvSpPr>
            <p:spPr bwMode="auto">
              <a:xfrm>
                <a:off x="1724" y="2399"/>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1" name="Rectangle 450"/>
              <p:cNvSpPr>
                <a:spLocks noChangeArrowheads="1"/>
              </p:cNvSpPr>
              <p:nvPr/>
            </p:nvSpPr>
            <p:spPr bwMode="auto">
              <a:xfrm>
                <a:off x="1796" y="2399"/>
                <a:ext cx="13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2" name="Rectangle 451"/>
              <p:cNvSpPr>
                <a:spLocks noChangeArrowheads="1"/>
              </p:cNvSpPr>
              <p:nvPr/>
            </p:nvSpPr>
            <p:spPr bwMode="auto">
              <a:xfrm>
                <a:off x="1855" y="2399"/>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3" name="Rectangle 452"/>
              <p:cNvSpPr>
                <a:spLocks noChangeArrowheads="1"/>
              </p:cNvSpPr>
              <p:nvPr/>
            </p:nvSpPr>
            <p:spPr bwMode="auto">
              <a:xfrm>
                <a:off x="1891" y="2399"/>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4" name="Rectangle 453"/>
              <p:cNvSpPr>
                <a:spLocks noChangeArrowheads="1"/>
              </p:cNvSpPr>
              <p:nvPr/>
            </p:nvSpPr>
            <p:spPr bwMode="auto">
              <a:xfrm>
                <a:off x="1951" y="2399"/>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5" name="Rectangle 454"/>
              <p:cNvSpPr>
                <a:spLocks noChangeArrowheads="1"/>
              </p:cNvSpPr>
              <p:nvPr/>
            </p:nvSpPr>
            <p:spPr bwMode="auto">
              <a:xfrm>
                <a:off x="2011" y="2399"/>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6" name="Rectangle 455"/>
              <p:cNvSpPr>
                <a:spLocks noChangeArrowheads="1"/>
              </p:cNvSpPr>
              <p:nvPr/>
            </p:nvSpPr>
            <p:spPr bwMode="auto">
              <a:xfrm>
                <a:off x="2047" y="2399"/>
                <a:ext cx="11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7" name="Rectangle 456"/>
              <p:cNvSpPr>
                <a:spLocks noChangeArrowheads="1"/>
              </p:cNvSpPr>
              <p:nvPr/>
            </p:nvSpPr>
            <p:spPr bwMode="auto">
              <a:xfrm>
                <a:off x="1664" y="2542"/>
                <a:ext cx="18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8" name="Rectangle 457"/>
              <p:cNvSpPr>
                <a:spLocks noChangeArrowheads="1"/>
              </p:cNvSpPr>
              <p:nvPr/>
            </p:nvSpPr>
            <p:spPr bwMode="auto">
              <a:xfrm>
                <a:off x="1771" y="2542"/>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9" name="Rectangle 458"/>
              <p:cNvSpPr>
                <a:spLocks noChangeArrowheads="1"/>
              </p:cNvSpPr>
              <p:nvPr/>
            </p:nvSpPr>
            <p:spPr bwMode="auto">
              <a:xfrm>
                <a:off x="1831" y="2542"/>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0" name="Rectangle 459"/>
              <p:cNvSpPr>
                <a:spLocks noChangeArrowheads="1"/>
              </p:cNvSpPr>
              <p:nvPr/>
            </p:nvSpPr>
            <p:spPr bwMode="auto">
              <a:xfrm>
                <a:off x="1891" y="2542"/>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1" name="Rectangle 460"/>
              <p:cNvSpPr>
                <a:spLocks noChangeArrowheads="1"/>
              </p:cNvSpPr>
              <p:nvPr/>
            </p:nvSpPr>
            <p:spPr bwMode="auto">
              <a:xfrm>
                <a:off x="1939" y="2542"/>
                <a:ext cx="12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2" name="Rectangle 461"/>
              <p:cNvSpPr>
                <a:spLocks noChangeArrowheads="1"/>
              </p:cNvSpPr>
              <p:nvPr/>
            </p:nvSpPr>
            <p:spPr bwMode="auto">
              <a:xfrm>
                <a:off x="1987" y="2542"/>
                <a:ext cx="13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3" name="Rectangle 462"/>
              <p:cNvSpPr>
                <a:spLocks noChangeArrowheads="1"/>
              </p:cNvSpPr>
              <p:nvPr/>
            </p:nvSpPr>
            <p:spPr bwMode="auto">
              <a:xfrm>
                <a:off x="2047" y="2542"/>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4" name="Rectangle 463"/>
              <p:cNvSpPr>
                <a:spLocks noChangeArrowheads="1"/>
              </p:cNvSpPr>
              <p:nvPr/>
            </p:nvSpPr>
            <p:spPr bwMode="auto">
              <a:xfrm>
                <a:off x="2118" y="2542"/>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5" name="Rectangle 464"/>
              <p:cNvSpPr>
                <a:spLocks noChangeArrowheads="1"/>
              </p:cNvSpPr>
              <p:nvPr/>
            </p:nvSpPr>
            <p:spPr bwMode="auto">
              <a:xfrm>
                <a:off x="2178" y="2542"/>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6" name="Rectangle 465"/>
              <p:cNvSpPr>
                <a:spLocks noChangeArrowheads="1"/>
              </p:cNvSpPr>
              <p:nvPr/>
            </p:nvSpPr>
            <p:spPr bwMode="auto">
              <a:xfrm>
                <a:off x="2250" y="2542"/>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7" name="Rectangle 466"/>
              <p:cNvSpPr>
                <a:spLocks noChangeArrowheads="1"/>
              </p:cNvSpPr>
              <p:nvPr/>
            </p:nvSpPr>
            <p:spPr bwMode="auto">
              <a:xfrm>
                <a:off x="2321" y="2542"/>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8" name="Rectangle 467"/>
              <p:cNvSpPr>
                <a:spLocks noChangeArrowheads="1"/>
              </p:cNvSpPr>
              <p:nvPr/>
            </p:nvSpPr>
            <p:spPr bwMode="auto">
              <a:xfrm>
                <a:off x="2393" y="2542"/>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9" name="Rectangle 468"/>
              <p:cNvSpPr>
                <a:spLocks noChangeArrowheads="1"/>
              </p:cNvSpPr>
              <p:nvPr/>
            </p:nvSpPr>
            <p:spPr bwMode="auto">
              <a:xfrm>
                <a:off x="2429" y="2542"/>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0" name="Rectangle 469"/>
              <p:cNvSpPr>
                <a:spLocks noChangeArrowheads="1"/>
              </p:cNvSpPr>
              <p:nvPr/>
            </p:nvSpPr>
            <p:spPr bwMode="auto">
              <a:xfrm>
                <a:off x="2465" y="2542"/>
                <a:ext cx="10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j</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1" name="Rectangle 470"/>
              <p:cNvSpPr>
                <a:spLocks noChangeArrowheads="1"/>
              </p:cNvSpPr>
              <p:nvPr/>
            </p:nvSpPr>
            <p:spPr bwMode="auto">
              <a:xfrm>
                <a:off x="2489" y="2542"/>
                <a:ext cx="14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2" name="Rectangle 471"/>
              <p:cNvSpPr>
                <a:spLocks noChangeArrowheads="1"/>
              </p:cNvSpPr>
              <p:nvPr/>
            </p:nvSpPr>
            <p:spPr bwMode="auto">
              <a:xfrm>
                <a:off x="1664" y="2696"/>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3" name="Rectangle 472"/>
              <p:cNvSpPr>
                <a:spLocks noChangeArrowheads="1"/>
              </p:cNvSpPr>
              <p:nvPr/>
            </p:nvSpPr>
            <p:spPr bwMode="auto">
              <a:xfrm>
                <a:off x="1735" y="2696"/>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4" name="Rectangle 473"/>
              <p:cNvSpPr>
                <a:spLocks noChangeArrowheads="1"/>
              </p:cNvSpPr>
              <p:nvPr/>
            </p:nvSpPr>
            <p:spPr bwMode="auto">
              <a:xfrm>
                <a:off x="1796" y="2696"/>
                <a:ext cx="12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5" name="Rectangle 474"/>
              <p:cNvSpPr>
                <a:spLocks noChangeArrowheads="1"/>
              </p:cNvSpPr>
              <p:nvPr/>
            </p:nvSpPr>
            <p:spPr bwMode="auto">
              <a:xfrm>
                <a:off x="1843" y="2696"/>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6" name="Rectangle 475"/>
              <p:cNvSpPr>
                <a:spLocks noChangeArrowheads="1"/>
              </p:cNvSpPr>
              <p:nvPr/>
            </p:nvSpPr>
            <p:spPr bwMode="auto">
              <a:xfrm>
                <a:off x="1891" y="2696"/>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7" name="Rectangle 476"/>
              <p:cNvSpPr>
                <a:spLocks noChangeArrowheads="1"/>
              </p:cNvSpPr>
              <p:nvPr/>
            </p:nvSpPr>
            <p:spPr bwMode="auto">
              <a:xfrm>
                <a:off x="1927" y="2696"/>
                <a:ext cx="13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8" name="Rectangle 477"/>
              <p:cNvSpPr>
                <a:spLocks noChangeArrowheads="1"/>
              </p:cNvSpPr>
              <p:nvPr/>
            </p:nvSpPr>
            <p:spPr bwMode="auto">
              <a:xfrm>
                <a:off x="1987" y="2696"/>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9" name="Rectangle 478"/>
              <p:cNvSpPr>
                <a:spLocks noChangeArrowheads="1"/>
              </p:cNvSpPr>
              <p:nvPr/>
            </p:nvSpPr>
            <p:spPr bwMode="auto">
              <a:xfrm>
                <a:off x="2023" y="2696"/>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0" name="Rectangle 479"/>
              <p:cNvSpPr>
                <a:spLocks noChangeArrowheads="1"/>
              </p:cNvSpPr>
              <p:nvPr/>
            </p:nvSpPr>
            <p:spPr bwMode="auto">
              <a:xfrm>
                <a:off x="2094" y="2696"/>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1" name="Rectangle 480"/>
              <p:cNvSpPr>
                <a:spLocks noChangeArrowheads="1"/>
              </p:cNvSpPr>
              <p:nvPr/>
            </p:nvSpPr>
            <p:spPr bwMode="auto">
              <a:xfrm>
                <a:off x="2166" y="2696"/>
                <a:ext cx="12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2" name="Rectangle 481"/>
              <p:cNvSpPr>
                <a:spLocks noChangeArrowheads="1"/>
              </p:cNvSpPr>
              <p:nvPr/>
            </p:nvSpPr>
            <p:spPr bwMode="auto">
              <a:xfrm>
                <a:off x="2202" y="2696"/>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3" name="Rectangle 482"/>
              <p:cNvSpPr>
                <a:spLocks noChangeArrowheads="1"/>
              </p:cNvSpPr>
              <p:nvPr/>
            </p:nvSpPr>
            <p:spPr bwMode="auto">
              <a:xfrm>
                <a:off x="2274" y="2696"/>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4" name="Rectangle 483"/>
              <p:cNvSpPr>
                <a:spLocks noChangeArrowheads="1"/>
              </p:cNvSpPr>
              <p:nvPr/>
            </p:nvSpPr>
            <p:spPr bwMode="auto">
              <a:xfrm>
                <a:off x="1664" y="2856"/>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5" name="Rectangle 484"/>
              <p:cNvSpPr>
                <a:spLocks noChangeArrowheads="1"/>
              </p:cNvSpPr>
              <p:nvPr/>
            </p:nvSpPr>
            <p:spPr bwMode="auto">
              <a:xfrm>
                <a:off x="1831" y="2849"/>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6" name="Rectangle 485"/>
              <p:cNvSpPr>
                <a:spLocks noChangeArrowheads="1"/>
              </p:cNvSpPr>
              <p:nvPr/>
            </p:nvSpPr>
            <p:spPr bwMode="auto">
              <a:xfrm>
                <a:off x="1891" y="284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7" name="Rectangle 486"/>
              <p:cNvSpPr>
                <a:spLocks noChangeArrowheads="1"/>
              </p:cNvSpPr>
              <p:nvPr/>
            </p:nvSpPr>
            <p:spPr bwMode="auto">
              <a:xfrm>
                <a:off x="1951" y="284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8" name="Rectangle 487"/>
              <p:cNvSpPr>
                <a:spLocks noChangeArrowheads="1"/>
              </p:cNvSpPr>
              <p:nvPr/>
            </p:nvSpPr>
            <p:spPr bwMode="auto">
              <a:xfrm>
                <a:off x="1998" y="284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9" name="Rectangle 488"/>
              <p:cNvSpPr>
                <a:spLocks noChangeArrowheads="1"/>
              </p:cNvSpPr>
              <p:nvPr/>
            </p:nvSpPr>
            <p:spPr bwMode="auto">
              <a:xfrm>
                <a:off x="2023" y="284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0" name="Rectangle 489"/>
              <p:cNvSpPr>
                <a:spLocks noChangeArrowheads="1"/>
              </p:cNvSpPr>
              <p:nvPr/>
            </p:nvSpPr>
            <p:spPr bwMode="auto">
              <a:xfrm>
                <a:off x="2083" y="284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1" name="Rectangle 490"/>
              <p:cNvSpPr>
                <a:spLocks noChangeArrowheads="1"/>
              </p:cNvSpPr>
              <p:nvPr/>
            </p:nvSpPr>
            <p:spPr bwMode="auto">
              <a:xfrm>
                <a:off x="2106" y="284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2" name="Rectangle 491"/>
              <p:cNvSpPr>
                <a:spLocks noChangeArrowheads="1"/>
              </p:cNvSpPr>
              <p:nvPr/>
            </p:nvSpPr>
            <p:spPr bwMode="auto">
              <a:xfrm>
                <a:off x="2166" y="2849"/>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3" name="Rectangle 492"/>
              <p:cNvSpPr>
                <a:spLocks noChangeArrowheads="1"/>
              </p:cNvSpPr>
              <p:nvPr/>
            </p:nvSpPr>
            <p:spPr bwMode="auto">
              <a:xfrm>
                <a:off x="2202" y="284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4" name="Rectangle 493"/>
              <p:cNvSpPr>
                <a:spLocks noChangeArrowheads="1"/>
              </p:cNvSpPr>
              <p:nvPr/>
            </p:nvSpPr>
            <p:spPr bwMode="auto">
              <a:xfrm>
                <a:off x="2250" y="284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5" name="Rectangle 494"/>
              <p:cNvSpPr>
                <a:spLocks noChangeArrowheads="1"/>
              </p:cNvSpPr>
              <p:nvPr/>
            </p:nvSpPr>
            <p:spPr bwMode="auto">
              <a:xfrm>
                <a:off x="2310" y="2849"/>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6" name="Rectangle 495"/>
              <p:cNvSpPr>
                <a:spLocks noChangeArrowheads="1"/>
              </p:cNvSpPr>
              <p:nvPr/>
            </p:nvSpPr>
            <p:spPr bwMode="auto">
              <a:xfrm>
                <a:off x="2406" y="2849"/>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7" name="Rectangle 496"/>
              <p:cNvSpPr>
                <a:spLocks noChangeArrowheads="1"/>
              </p:cNvSpPr>
              <p:nvPr/>
            </p:nvSpPr>
            <p:spPr bwMode="auto">
              <a:xfrm>
                <a:off x="2501" y="284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8" name="Rectangle 497"/>
              <p:cNvSpPr>
                <a:spLocks noChangeArrowheads="1"/>
              </p:cNvSpPr>
              <p:nvPr/>
            </p:nvSpPr>
            <p:spPr bwMode="auto">
              <a:xfrm>
                <a:off x="2561" y="284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9" name="Rectangle 498"/>
              <p:cNvSpPr>
                <a:spLocks noChangeArrowheads="1"/>
              </p:cNvSpPr>
              <p:nvPr/>
            </p:nvSpPr>
            <p:spPr bwMode="auto">
              <a:xfrm>
                <a:off x="2621" y="284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0" name="Rectangle 499"/>
              <p:cNvSpPr>
                <a:spLocks noChangeArrowheads="1"/>
              </p:cNvSpPr>
              <p:nvPr/>
            </p:nvSpPr>
            <p:spPr bwMode="auto">
              <a:xfrm>
                <a:off x="2645" y="284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1" name="Rectangle 500"/>
              <p:cNvSpPr>
                <a:spLocks noChangeArrowheads="1"/>
              </p:cNvSpPr>
              <p:nvPr/>
            </p:nvSpPr>
            <p:spPr bwMode="auto">
              <a:xfrm>
                <a:off x="2693" y="284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2" name="Rectangle 501"/>
              <p:cNvSpPr>
                <a:spLocks noChangeArrowheads="1"/>
              </p:cNvSpPr>
              <p:nvPr/>
            </p:nvSpPr>
            <p:spPr bwMode="auto">
              <a:xfrm>
                <a:off x="2752" y="2849"/>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3" name="Rectangle 502"/>
              <p:cNvSpPr>
                <a:spLocks noChangeArrowheads="1"/>
              </p:cNvSpPr>
              <p:nvPr/>
            </p:nvSpPr>
            <p:spPr bwMode="auto">
              <a:xfrm>
                <a:off x="2788" y="284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4" name="Rectangle 503"/>
              <p:cNvSpPr>
                <a:spLocks noChangeArrowheads="1"/>
              </p:cNvSpPr>
              <p:nvPr/>
            </p:nvSpPr>
            <p:spPr bwMode="auto">
              <a:xfrm>
                <a:off x="2812" y="284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5" name="Rectangle 504"/>
              <p:cNvSpPr>
                <a:spLocks noChangeArrowheads="1"/>
              </p:cNvSpPr>
              <p:nvPr/>
            </p:nvSpPr>
            <p:spPr bwMode="auto">
              <a:xfrm>
                <a:off x="2872" y="2849"/>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6" name="Rectangle 505"/>
              <p:cNvSpPr>
                <a:spLocks noChangeArrowheads="1"/>
              </p:cNvSpPr>
              <p:nvPr/>
            </p:nvSpPr>
            <p:spPr bwMode="auto">
              <a:xfrm>
                <a:off x="2932" y="284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7" name="Rectangle 506"/>
              <p:cNvSpPr>
                <a:spLocks noChangeArrowheads="1"/>
              </p:cNvSpPr>
              <p:nvPr/>
            </p:nvSpPr>
            <p:spPr bwMode="auto">
              <a:xfrm>
                <a:off x="2992" y="2849"/>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8" name="Rectangle 507"/>
              <p:cNvSpPr>
                <a:spLocks noChangeArrowheads="1"/>
              </p:cNvSpPr>
              <p:nvPr/>
            </p:nvSpPr>
            <p:spPr bwMode="auto">
              <a:xfrm>
                <a:off x="1831" y="2992"/>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9" name="Rectangle 508"/>
              <p:cNvSpPr>
                <a:spLocks noChangeArrowheads="1"/>
              </p:cNvSpPr>
              <p:nvPr/>
            </p:nvSpPr>
            <p:spPr bwMode="auto">
              <a:xfrm>
                <a:off x="1891" y="2992"/>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0" name="Rectangle 509"/>
              <p:cNvSpPr>
                <a:spLocks noChangeArrowheads="1"/>
              </p:cNvSpPr>
              <p:nvPr/>
            </p:nvSpPr>
            <p:spPr bwMode="auto">
              <a:xfrm>
                <a:off x="1951" y="2992"/>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1" name="Rectangle 510"/>
              <p:cNvSpPr>
                <a:spLocks noChangeArrowheads="1"/>
              </p:cNvSpPr>
              <p:nvPr/>
            </p:nvSpPr>
            <p:spPr bwMode="auto">
              <a:xfrm>
                <a:off x="2011" y="2992"/>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2" name="Rectangle 511"/>
              <p:cNvSpPr>
                <a:spLocks noChangeArrowheads="1"/>
              </p:cNvSpPr>
              <p:nvPr/>
            </p:nvSpPr>
            <p:spPr bwMode="auto">
              <a:xfrm>
                <a:off x="2047" y="299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3" name="Rectangle 512"/>
              <p:cNvSpPr>
                <a:spLocks noChangeArrowheads="1"/>
              </p:cNvSpPr>
              <p:nvPr/>
            </p:nvSpPr>
            <p:spPr bwMode="auto">
              <a:xfrm>
                <a:off x="2106" y="299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4" name="Rectangle 513"/>
              <p:cNvSpPr>
                <a:spLocks noChangeArrowheads="1"/>
              </p:cNvSpPr>
              <p:nvPr/>
            </p:nvSpPr>
            <p:spPr bwMode="auto">
              <a:xfrm>
                <a:off x="2130" y="2992"/>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5" name="Rectangle 514"/>
              <p:cNvSpPr>
                <a:spLocks noChangeArrowheads="1"/>
              </p:cNvSpPr>
              <p:nvPr/>
            </p:nvSpPr>
            <p:spPr bwMode="auto">
              <a:xfrm>
                <a:off x="2190" y="299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6" name="Rectangle 515"/>
              <p:cNvSpPr>
                <a:spLocks noChangeArrowheads="1"/>
              </p:cNvSpPr>
              <p:nvPr/>
            </p:nvSpPr>
            <p:spPr bwMode="auto">
              <a:xfrm>
                <a:off x="2250" y="299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7" name="Rectangle 516"/>
              <p:cNvSpPr>
                <a:spLocks noChangeArrowheads="1"/>
              </p:cNvSpPr>
              <p:nvPr/>
            </p:nvSpPr>
            <p:spPr bwMode="auto">
              <a:xfrm>
                <a:off x="2310" y="299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8" name="Rectangle 517"/>
              <p:cNvSpPr>
                <a:spLocks noChangeArrowheads="1"/>
              </p:cNvSpPr>
              <p:nvPr/>
            </p:nvSpPr>
            <p:spPr bwMode="auto">
              <a:xfrm>
                <a:off x="2370" y="2992"/>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9" name="Rectangle 518"/>
              <p:cNvSpPr>
                <a:spLocks noChangeArrowheads="1"/>
              </p:cNvSpPr>
              <p:nvPr/>
            </p:nvSpPr>
            <p:spPr bwMode="auto">
              <a:xfrm>
                <a:off x="2429" y="2992"/>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0" name="Rectangle 519"/>
              <p:cNvSpPr>
                <a:spLocks noChangeArrowheads="1"/>
              </p:cNvSpPr>
              <p:nvPr/>
            </p:nvSpPr>
            <p:spPr bwMode="auto">
              <a:xfrm>
                <a:off x="1664" y="3141"/>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1" name="Rectangle 520"/>
              <p:cNvSpPr>
                <a:spLocks noChangeArrowheads="1"/>
              </p:cNvSpPr>
              <p:nvPr/>
            </p:nvSpPr>
            <p:spPr bwMode="auto">
              <a:xfrm>
                <a:off x="1831" y="3134"/>
                <a:ext cx="12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2" name="Rectangle 521"/>
              <p:cNvSpPr>
                <a:spLocks noChangeArrowheads="1"/>
              </p:cNvSpPr>
              <p:nvPr/>
            </p:nvSpPr>
            <p:spPr bwMode="auto">
              <a:xfrm>
                <a:off x="1891" y="313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3" name="Rectangle 522"/>
              <p:cNvSpPr>
                <a:spLocks noChangeArrowheads="1"/>
              </p:cNvSpPr>
              <p:nvPr/>
            </p:nvSpPr>
            <p:spPr bwMode="auto">
              <a:xfrm>
                <a:off x="1951" y="313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4" name="Rectangle 523"/>
              <p:cNvSpPr>
                <a:spLocks noChangeArrowheads="1"/>
              </p:cNvSpPr>
              <p:nvPr/>
            </p:nvSpPr>
            <p:spPr bwMode="auto">
              <a:xfrm>
                <a:off x="1987" y="313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5" name="Rectangle 524"/>
              <p:cNvSpPr>
                <a:spLocks noChangeArrowheads="1"/>
              </p:cNvSpPr>
              <p:nvPr/>
            </p:nvSpPr>
            <p:spPr bwMode="auto">
              <a:xfrm>
                <a:off x="2047" y="313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6" name="Rectangle 525"/>
              <p:cNvSpPr>
                <a:spLocks noChangeArrowheads="1"/>
              </p:cNvSpPr>
              <p:nvPr/>
            </p:nvSpPr>
            <p:spPr bwMode="auto">
              <a:xfrm>
                <a:off x="2106" y="313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7" name="Rectangle 526"/>
              <p:cNvSpPr>
                <a:spLocks noChangeArrowheads="1"/>
              </p:cNvSpPr>
              <p:nvPr/>
            </p:nvSpPr>
            <p:spPr bwMode="auto">
              <a:xfrm>
                <a:off x="2166" y="313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8" name="Rectangle 527"/>
              <p:cNvSpPr>
                <a:spLocks noChangeArrowheads="1"/>
              </p:cNvSpPr>
              <p:nvPr/>
            </p:nvSpPr>
            <p:spPr bwMode="auto">
              <a:xfrm>
                <a:off x="2226" y="313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9" name="Rectangle 528"/>
              <p:cNvSpPr>
                <a:spLocks noChangeArrowheads="1"/>
              </p:cNvSpPr>
              <p:nvPr/>
            </p:nvSpPr>
            <p:spPr bwMode="auto">
              <a:xfrm>
                <a:off x="2250" y="3134"/>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0" name="Rectangle 529"/>
              <p:cNvSpPr>
                <a:spLocks noChangeArrowheads="1"/>
              </p:cNvSpPr>
              <p:nvPr/>
            </p:nvSpPr>
            <p:spPr bwMode="auto">
              <a:xfrm>
                <a:off x="2298" y="313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1" name="Rectangle 530"/>
              <p:cNvSpPr>
                <a:spLocks noChangeArrowheads="1"/>
              </p:cNvSpPr>
              <p:nvPr/>
            </p:nvSpPr>
            <p:spPr bwMode="auto">
              <a:xfrm>
                <a:off x="2357" y="313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2" name="Rectangle 531"/>
              <p:cNvSpPr>
                <a:spLocks noChangeArrowheads="1"/>
              </p:cNvSpPr>
              <p:nvPr/>
            </p:nvSpPr>
            <p:spPr bwMode="auto">
              <a:xfrm>
                <a:off x="2417" y="313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3" name="Rectangle 532"/>
              <p:cNvSpPr>
                <a:spLocks noChangeArrowheads="1"/>
              </p:cNvSpPr>
              <p:nvPr/>
            </p:nvSpPr>
            <p:spPr bwMode="auto">
              <a:xfrm>
                <a:off x="2442" y="313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4" name="Rectangle 533"/>
              <p:cNvSpPr>
                <a:spLocks noChangeArrowheads="1"/>
              </p:cNvSpPr>
              <p:nvPr/>
            </p:nvSpPr>
            <p:spPr bwMode="auto">
              <a:xfrm>
                <a:off x="2465" y="313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5" name="Rectangle 534"/>
              <p:cNvSpPr>
                <a:spLocks noChangeArrowheads="1"/>
              </p:cNvSpPr>
              <p:nvPr/>
            </p:nvSpPr>
            <p:spPr bwMode="auto">
              <a:xfrm>
                <a:off x="2525" y="3134"/>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6" name="Rectangle 535"/>
              <p:cNvSpPr>
                <a:spLocks noChangeArrowheads="1"/>
              </p:cNvSpPr>
              <p:nvPr/>
            </p:nvSpPr>
            <p:spPr bwMode="auto">
              <a:xfrm>
                <a:off x="2561" y="3134"/>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7" name="Rectangle 536"/>
              <p:cNvSpPr>
                <a:spLocks noChangeArrowheads="1"/>
              </p:cNvSpPr>
              <p:nvPr/>
            </p:nvSpPr>
            <p:spPr bwMode="auto">
              <a:xfrm>
                <a:off x="2597" y="313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8" name="Rectangle 537"/>
              <p:cNvSpPr>
                <a:spLocks noChangeArrowheads="1"/>
              </p:cNvSpPr>
              <p:nvPr/>
            </p:nvSpPr>
            <p:spPr bwMode="auto">
              <a:xfrm>
                <a:off x="2657" y="313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9" name="Rectangle 538"/>
              <p:cNvSpPr>
                <a:spLocks noChangeArrowheads="1"/>
              </p:cNvSpPr>
              <p:nvPr/>
            </p:nvSpPr>
            <p:spPr bwMode="auto">
              <a:xfrm>
                <a:off x="2680" y="3134"/>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0" name="Rectangle 539"/>
              <p:cNvSpPr>
                <a:spLocks noChangeArrowheads="1"/>
              </p:cNvSpPr>
              <p:nvPr/>
            </p:nvSpPr>
            <p:spPr bwMode="auto">
              <a:xfrm>
                <a:off x="2741" y="313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1" name="Rectangle 540"/>
              <p:cNvSpPr>
                <a:spLocks noChangeArrowheads="1"/>
              </p:cNvSpPr>
              <p:nvPr/>
            </p:nvSpPr>
            <p:spPr bwMode="auto">
              <a:xfrm>
                <a:off x="2776" y="313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2" name="Rectangle 541"/>
              <p:cNvSpPr>
                <a:spLocks noChangeArrowheads="1"/>
              </p:cNvSpPr>
              <p:nvPr/>
            </p:nvSpPr>
            <p:spPr bwMode="auto">
              <a:xfrm>
                <a:off x="2801" y="313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3" name="Rectangle 542"/>
              <p:cNvSpPr>
                <a:spLocks noChangeArrowheads="1"/>
              </p:cNvSpPr>
              <p:nvPr/>
            </p:nvSpPr>
            <p:spPr bwMode="auto">
              <a:xfrm>
                <a:off x="2860" y="3134"/>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4" name="Rectangle 543"/>
              <p:cNvSpPr>
                <a:spLocks noChangeArrowheads="1"/>
              </p:cNvSpPr>
              <p:nvPr/>
            </p:nvSpPr>
            <p:spPr bwMode="auto">
              <a:xfrm>
                <a:off x="1664" y="3284"/>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5" name="Rectangle 544"/>
              <p:cNvSpPr>
                <a:spLocks noChangeArrowheads="1"/>
              </p:cNvSpPr>
              <p:nvPr/>
            </p:nvSpPr>
            <p:spPr bwMode="auto">
              <a:xfrm>
                <a:off x="1831" y="3277"/>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6" name="Rectangle 545"/>
              <p:cNvSpPr>
                <a:spLocks noChangeArrowheads="1"/>
              </p:cNvSpPr>
              <p:nvPr/>
            </p:nvSpPr>
            <p:spPr bwMode="auto">
              <a:xfrm>
                <a:off x="1891" y="3277"/>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7" name="Rectangle 546"/>
              <p:cNvSpPr>
                <a:spLocks noChangeArrowheads="1"/>
              </p:cNvSpPr>
              <p:nvPr/>
            </p:nvSpPr>
            <p:spPr bwMode="auto">
              <a:xfrm>
                <a:off x="1951" y="3277"/>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8" name="Rectangle 547"/>
              <p:cNvSpPr>
                <a:spLocks noChangeArrowheads="1"/>
              </p:cNvSpPr>
              <p:nvPr/>
            </p:nvSpPr>
            <p:spPr bwMode="auto">
              <a:xfrm>
                <a:off x="1998" y="3277"/>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9" name="Rectangle 548"/>
              <p:cNvSpPr>
                <a:spLocks noChangeArrowheads="1"/>
              </p:cNvSpPr>
              <p:nvPr/>
            </p:nvSpPr>
            <p:spPr bwMode="auto">
              <a:xfrm>
                <a:off x="2023" y="3277"/>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0" name="Rectangle 549"/>
              <p:cNvSpPr>
                <a:spLocks noChangeArrowheads="1"/>
              </p:cNvSpPr>
              <p:nvPr/>
            </p:nvSpPr>
            <p:spPr bwMode="auto">
              <a:xfrm>
                <a:off x="2083" y="3277"/>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1" name="Rectangle 550"/>
              <p:cNvSpPr>
                <a:spLocks noChangeArrowheads="1"/>
              </p:cNvSpPr>
              <p:nvPr/>
            </p:nvSpPr>
            <p:spPr bwMode="auto">
              <a:xfrm>
                <a:off x="2106" y="3277"/>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2" name="Rectangle 551"/>
              <p:cNvSpPr>
                <a:spLocks noChangeArrowheads="1"/>
              </p:cNvSpPr>
              <p:nvPr/>
            </p:nvSpPr>
            <p:spPr bwMode="auto">
              <a:xfrm>
                <a:off x="2166" y="3277"/>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3" name="Rectangle 552"/>
              <p:cNvSpPr>
                <a:spLocks noChangeArrowheads="1"/>
              </p:cNvSpPr>
              <p:nvPr/>
            </p:nvSpPr>
            <p:spPr bwMode="auto">
              <a:xfrm>
                <a:off x="2202" y="3277"/>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4" name="Rectangle 553"/>
              <p:cNvSpPr>
                <a:spLocks noChangeArrowheads="1"/>
              </p:cNvSpPr>
              <p:nvPr/>
            </p:nvSpPr>
            <p:spPr bwMode="auto">
              <a:xfrm>
                <a:off x="2250" y="3277"/>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5" name="Rectangle 554"/>
              <p:cNvSpPr>
                <a:spLocks noChangeArrowheads="1"/>
              </p:cNvSpPr>
              <p:nvPr/>
            </p:nvSpPr>
            <p:spPr bwMode="auto">
              <a:xfrm>
                <a:off x="2310" y="3277"/>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6" name="Rectangle 555"/>
              <p:cNvSpPr>
                <a:spLocks noChangeArrowheads="1"/>
              </p:cNvSpPr>
              <p:nvPr/>
            </p:nvSpPr>
            <p:spPr bwMode="auto">
              <a:xfrm>
                <a:off x="2370" y="3277"/>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7" name="Rectangle 556"/>
              <p:cNvSpPr>
                <a:spLocks noChangeArrowheads="1"/>
              </p:cNvSpPr>
              <p:nvPr/>
            </p:nvSpPr>
            <p:spPr bwMode="auto">
              <a:xfrm>
                <a:off x="2406" y="3277"/>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8" name="Rectangle 557"/>
              <p:cNvSpPr>
                <a:spLocks noChangeArrowheads="1"/>
              </p:cNvSpPr>
              <p:nvPr/>
            </p:nvSpPr>
            <p:spPr bwMode="auto">
              <a:xfrm>
                <a:off x="2465" y="3277"/>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9" name="Rectangle 558"/>
              <p:cNvSpPr>
                <a:spLocks noChangeArrowheads="1"/>
              </p:cNvSpPr>
              <p:nvPr/>
            </p:nvSpPr>
            <p:spPr bwMode="auto">
              <a:xfrm>
                <a:off x="2513" y="3277"/>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0" name="Rectangle 559"/>
              <p:cNvSpPr>
                <a:spLocks noChangeArrowheads="1"/>
              </p:cNvSpPr>
              <p:nvPr/>
            </p:nvSpPr>
            <p:spPr bwMode="auto">
              <a:xfrm>
                <a:off x="2549" y="3277"/>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1" name="Rectangle 560"/>
              <p:cNvSpPr>
                <a:spLocks noChangeArrowheads="1"/>
              </p:cNvSpPr>
              <p:nvPr/>
            </p:nvSpPr>
            <p:spPr bwMode="auto">
              <a:xfrm>
                <a:off x="2609" y="3277"/>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2" name="Rectangle 561"/>
              <p:cNvSpPr>
                <a:spLocks noChangeArrowheads="1"/>
              </p:cNvSpPr>
              <p:nvPr/>
            </p:nvSpPr>
            <p:spPr bwMode="auto">
              <a:xfrm>
                <a:off x="1664" y="3426"/>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3" name="Rectangle 562"/>
              <p:cNvSpPr>
                <a:spLocks noChangeArrowheads="1"/>
              </p:cNvSpPr>
              <p:nvPr/>
            </p:nvSpPr>
            <p:spPr bwMode="auto">
              <a:xfrm>
                <a:off x="1831" y="3419"/>
                <a:ext cx="13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4" name="Rectangle 563"/>
              <p:cNvSpPr>
                <a:spLocks noChangeArrowheads="1"/>
              </p:cNvSpPr>
              <p:nvPr/>
            </p:nvSpPr>
            <p:spPr bwMode="auto">
              <a:xfrm>
                <a:off x="1903" y="341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5" name="Rectangle 564"/>
              <p:cNvSpPr>
                <a:spLocks noChangeArrowheads="1"/>
              </p:cNvSpPr>
              <p:nvPr/>
            </p:nvSpPr>
            <p:spPr bwMode="auto">
              <a:xfrm>
                <a:off x="1963" y="341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6" name="Rectangle 565"/>
              <p:cNvSpPr>
                <a:spLocks noChangeArrowheads="1"/>
              </p:cNvSpPr>
              <p:nvPr/>
            </p:nvSpPr>
            <p:spPr bwMode="auto">
              <a:xfrm>
                <a:off x="2023" y="341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7" name="Rectangle 566"/>
              <p:cNvSpPr>
                <a:spLocks noChangeArrowheads="1"/>
              </p:cNvSpPr>
              <p:nvPr/>
            </p:nvSpPr>
            <p:spPr bwMode="auto">
              <a:xfrm>
                <a:off x="2070" y="341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8" name="Rectangle 567"/>
              <p:cNvSpPr>
                <a:spLocks noChangeArrowheads="1"/>
              </p:cNvSpPr>
              <p:nvPr/>
            </p:nvSpPr>
            <p:spPr bwMode="auto">
              <a:xfrm>
                <a:off x="2119" y="341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9" name="Rectangle 568"/>
              <p:cNvSpPr>
                <a:spLocks noChangeArrowheads="1"/>
              </p:cNvSpPr>
              <p:nvPr/>
            </p:nvSpPr>
            <p:spPr bwMode="auto">
              <a:xfrm>
                <a:off x="2178" y="341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0" name="Rectangle 569"/>
              <p:cNvSpPr>
                <a:spLocks noChangeArrowheads="1"/>
              </p:cNvSpPr>
              <p:nvPr/>
            </p:nvSpPr>
            <p:spPr bwMode="auto">
              <a:xfrm>
                <a:off x="2238" y="3419"/>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1" name="Rectangle 570"/>
              <p:cNvSpPr>
                <a:spLocks noChangeArrowheads="1"/>
              </p:cNvSpPr>
              <p:nvPr/>
            </p:nvSpPr>
            <p:spPr bwMode="auto">
              <a:xfrm>
                <a:off x="2274" y="341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2" name="Rectangle 571"/>
              <p:cNvSpPr>
                <a:spLocks noChangeArrowheads="1"/>
              </p:cNvSpPr>
              <p:nvPr/>
            </p:nvSpPr>
            <p:spPr bwMode="auto">
              <a:xfrm>
                <a:off x="2334" y="341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3" name="Rectangle 572"/>
              <p:cNvSpPr>
                <a:spLocks noChangeArrowheads="1"/>
              </p:cNvSpPr>
              <p:nvPr/>
            </p:nvSpPr>
            <p:spPr bwMode="auto">
              <a:xfrm>
                <a:off x="2393" y="3419"/>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4" name="Rectangle 573"/>
              <p:cNvSpPr>
                <a:spLocks noChangeArrowheads="1"/>
              </p:cNvSpPr>
              <p:nvPr/>
            </p:nvSpPr>
            <p:spPr bwMode="auto">
              <a:xfrm>
                <a:off x="2429" y="341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5" name="Rectangle 574"/>
              <p:cNvSpPr>
                <a:spLocks noChangeArrowheads="1"/>
              </p:cNvSpPr>
              <p:nvPr/>
            </p:nvSpPr>
            <p:spPr bwMode="auto">
              <a:xfrm>
                <a:off x="2489" y="3419"/>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6" name="Rectangle 575"/>
              <p:cNvSpPr>
                <a:spLocks noChangeArrowheads="1"/>
              </p:cNvSpPr>
              <p:nvPr/>
            </p:nvSpPr>
            <p:spPr bwMode="auto">
              <a:xfrm>
                <a:off x="2537" y="3419"/>
                <a:ext cx="15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7" name="Rectangle 576"/>
              <p:cNvSpPr>
                <a:spLocks noChangeArrowheads="1"/>
              </p:cNvSpPr>
              <p:nvPr/>
            </p:nvSpPr>
            <p:spPr bwMode="auto">
              <a:xfrm>
                <a:off x="2621" y="341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8" name="Rectangle 577"/>
              <p:cNvSpPr>
                <a:spLocks noChangeArrowheads="1"/>
              </p:cNvSpPr>
              <p:nvPr/>
            </p:nvSpPr>
            <p:spPr bwMode="auto">
              <a:xfrm>
                <a:off x="2680" y="3419"/>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9" name="Rectangle 578"/>
              <p:cNvSpPr>
                <a:spLocks noChangeArrowheads="1"/>
              </p:cNvSpPr>
              <p:nvPr/>
            </p:nvSpPr>
            <p:spPr bwMode="auto">
              <a:xfrm>
                <a:off x="2716" y="341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0" name="Rectangle 579"/>
              <p:cNvSpPr>
                <a:spLocks noChangeArrowheads="1"/>
              </p:cNvSpPr>
              <p:nvPr/>
            </p:nvSpPr>
            <p:spPr bwMode="auto">
              <a:xfrm>
                <a:off x="2776" y="341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1" name="Rectangle 580"/>
              <p:cNvSpPr>
                <a:spLocks noChangeArrowheads="1"/>
              </p:cNvSpPr>
              <p:nvPr/>
            </p:nvSpPr>
            <p:spPr bwMode="auto">
              <a:xfrm>
                <a:off x="2837" y="341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2" name="Rectangle 581"/>
              <p:cNvSpPr>
                <a:spLocks noChangeArrowheads="1"/>
              </p:cNvSpPr>
              <p:nvPr/>
            </p:nvSpPr>
            <p:spPr bwMode="auto">
              <a:xfrm>
                <a:off x="1664" y="3568"/>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3" name="Rectangle 582"/>
              <p:cNvSpPr>
                <a:spLocks noChangeArrowheads="1"/>
              </p:cNvSpPr>
              <p:nvPr/>
            </p:nvSpPr>
            <p:spPr bwMode="auto">
              <a:xfrm>
                <a:off x="1831" y="3561"/>
                <a:ext cx="16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4" name="Rectangle 583"/>
              <p:cNvSpPr>
                <a:spLocks noChangeArrowheads="1"/>
              </p:cNvSpPr>
              <p:nvPr/>
            </p:nvSpPr>
            <p:spPr bwMode="auto">
              <a:xfrm>
                <a:off x="1939" y="3561"/>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5" name="Rectangle 584"/>
              <p:cNvSpPr>
                <a:spLocks noChangeArrowheads="1"/>
              </p:cNvSpPr>
              <p:nvPr/>
            </p:nvSpPr>
            <p:spPr bwMode="auto">
              <a:xfrm>
                <a:off x="1998" y="3561"/>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6" name="Rectangle 585"/>
              <p:cNvSpPr>
                <a:spLocks noChangeArrowheads="1"/>
              </p:cNvSpPr>
              <p:nvPr/>
            </p:nvSpPr>
            <p:spPr bwMode="auto">
              <a:xfrm>
                <a:off x="2059" y="3561"/>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7" name="Rectangle 586"/>
              <p:cNvSpPr>
                <a:spLocks noChangeArrowheads="1"/>
              </p:cNvSpPr>
              <p:nvPr/>
            </p:nvSpPr>
            <p:spPr bwMode="auto">
              <a:xfrm>
                <a:off x="2094" y="3561"/>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8" name="Rectangle 587"/>
              <p:cNvSpPr>
                <a:spLocks noChangeArrowheads="1"/>
              </p:cNvSpPr>
              <p:nvPr/>
            </p:nvSpPr>
            <p:spPr bwMode="auto">
              <a:xfrm>
                <a:off x="2142" y="3561"/>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9" name="Rectangle 588"/>
              <p:cNvSpPr>
                <a:spLocks noChangeArrowheads="1"/>
              </p:cNvSpPr>
              <p:nvPr/>
            </p:nvSpPr>
            <p:spPr bwMode="auto">
              <a:xfrm>
                <a:off x="2190" y="356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0" name="Rectangle 589"/>
              <p:cNvSpPr>
                <a:spLocks noChangeArrowheads="1"/>
              </p:cNvSpPr>
              <p:nvPr/>
            </p:nvSpPr>
            <p:spPr bwMode="auto">
              <a:xfrm>
                <a:off x="2250" y="3561"/>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1" name="Rectangle 590"/>
              <p:cNvSpPr>
                <a:spLocks noChangeArrowheads="1"/>
              </p:cNvSpPr>
              <p:nvPr/>
            </p:nvSpPr>
            <p:spPr bwMode="auto">
              <a:xfrm>
                <a:off x="2310" y="356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2" name="Rectangle 591"/>
              <p:cNvSpPr>
                <a:spLocks noChangeArrowheads="1"/>
              </p:cNvSpPr>
              <p:nvPr/>
            </p:nvSpPr>
            <p:spPr bwMode="auto">
              <a:xfrm>
                <a:off x="2370" y="356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3" name="Rectangle 592"/>
              <p:cNvSpPr>
                <a:spLocks noChangeArrowheads="1"/>
              </p:cNvSpPr>
              <p:nvPr/>
            </p:nvSpPr>
            <p:spPr bwMode="auto">
              <a:xfrm>
                <a:off x="2429" y="356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4" name="Rectangle 593"/>
              <p:cNvSpPr>
                <a:spLocks noChangeArrowheads="1"/>
              </p:cNvSpPr>
              <p:nvPr/>
            </p:nvSpPr>
            <p:spPr bwMode="auto">
              <a:xfrm>
                <a:off x="2489" y="3561"/>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5" name="Rectangle 594"/>
              <p:cNvSpPr>
                <a:spLocks noChangeArrowheads="1"/>
              </p:cNvSpPr>
              <p:nvPr/>
            </p:nvSpPr>
            <p:spPr bwMode="auto">
              <a:xfrm>
                <a:off x="2513" y="3561"/>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6" name="Rectangle 595"/>
              <p:cNvSpPr>
                <a:spLocks noChangeArrowheads="1"/>
              </p:cNvSpPr>
              <p:nvPr/>
            </p:nvSpPr>
            <p:spPr bwMode="auto">
              <a:xfrm>
                <a:off x="2537" y="3561"/>
                <a:ext cx="9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j</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7" name="Rectangle 596"/>
              <p:cNvSpPr>
                <a:spLocks noChangeArrowheads="1"/>
              </p:cNvSpPr>
              <p:nvPr/>
            </p:nvSpPr>
            <p:spPr bwMode="auto">
              <a:xfrm>
                <a:off x="2561" y="3561"/>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8" name="Rectangle 597"/>
              <p:cNvSpPr>
                <a:spLocks noChangeArrowheads="1"/>
              </p:cNvSpPr>
              <p:nvPr/>
            </p:nvSpPr>
            <p:spPr bwMode="auto">
              <a:xfrm>
                <a:off x="2621" y="356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9" name="Rectangle 598"/>
              <p:cNvSpPr>
                <a:spLocks noChangeArrowheads="1"/>
              </p:cNvSpPr>
              <p:nvPr/>
            </p:nvSpPr>
            <p:spPr bwMode="auto">
              <a:xfrm>
                <a:off x="2680" y="3561"/>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0" name="Rectangle 599"/>
              <p:cNvSpPr>
                <a:spLocks noChangeArrowheads="1"/>
              </p:cNvSpPr>
              <p:nvPr/>
            </p:nvSpPr>
            <p:spPr bwMode="auto">
              <a:xfrm>
                <a:off x="1831" y="370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1" name="Rectangle 600"/>
              <p:cNvSpPr>
                <a:spLocks noChangeArrowheads="1"/>
              </p:cNvSpPr>
              <p:nvPr/>
            </p:nvSpPr>
            <p:spPr bwMode="auto">
              <a:xfrm>
                <a:off x="1891" y="370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2" name="Rectangle 601"/>
              <p:cNvSpPr>
                <a:spLocks noChangeArrowheads="1"/>
              </p:cNvSpPr>
              <p:nvPr/>
            </p:nvSpPr>
            <p:spPr bwMode="auto">
              <a:xfrm>
                <a:off x="1951" y="370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3" name="Rectangle 602"/>
              <p:cNvSpPr>
                <a:spLocks noChangeArrowheads="1"/>
              </p:cNvSpPr>
              <p:nvPr/>
            </p:nvSpPr>
            <p:spPr bwMode="auto">
              <a:xfrm>
                <a:off x="1987" y="3704"/>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4" name="Rectangle 603"/>
              <p:cNvSpPr>
                <a:spLocks noChangeArrowheads="1"/>
              </p:cNvSpPr>
              <p:nvPr/>
            </p:nvSpPr>
            <p:spPr bwMode="auto">
              <a:xfrm>
                <a:off x="2023" y="370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5" name="Rectangle 604"/>
              <p:cNvSpPr>
                <a:spLocks noChangeArrowheads="1"/>
              </p:cNvSpPr>
              <p:nvPr/>
            </p:nvSpPr>
            <p:spPr bwMode="auto">
              <a:xfrm>
                <a:off x="2083" y="370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6" name="Rectangle 605"/>
              <p:cNvSpPr>
                <a:spLocks noChangeArrowheads="1"/>
              </p:cNvSpPr>
              <p:nvPr/>
            </p:nvSpPr>
            <p:spPr bwMode="auto">
              <a:xfrm>
                <a:off x="2142" y="3704"/>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7" name="Rectangle 606"/>
              <p:cNvSpPr>
                <a:spLocks noChangeArrowheads="1"/>
              </p:cNvSpPr>
              <p:nvPr/>
            </p:nvSpPr>
            <p:spPr bwMode="auto">
              <a:xfrm>
                <a:off x="2202" y="370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grpSp>
        <p:grpSp>
          <p:nvGrpSpPr>
            <p:cNvPr id="16" name="Group 808"/>
            <p:cNvGrpSpPr>
              <a:grpSpLocks/>
            </p:cNvGrpSpPr>
            <p:nvPr/>
          </p:nvGrpSpPr>
          <p:grpSpPr bwMode="auto">
            <a:xfrm>
              <a:off x="1660" y="95"/>
              <a:ext cx="2971" cy="3929"/>
              <a:chOff x="1660" y="95"/>
              <a:chExt cx="2971" cy="3929"/>
            </a:xfrm>
          </p:grpSpPr>
          <p:sp>
            <p:nvSpPr>
              <p:cNvPr id="18" name="Rectangle 608"/>
              <p:cNvSpPr>
                <a:spLocks noChangeArrowheads="1"/>
              </p:cNvSpPr>
              <p:nvPr/>
            </p:nvSpPr>
            <p:spPr bwMode="auto">
              <a:xfrm>
                <a:off x="2262" y="370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 name="Rectangle 609"/>
              <p:cNvSpPr>
                <a:spLocks noChangeArrowheads="1"/>
              </p:cNvSpPr>
              <p:nvPr/>
            </p:nvSpPr>
            <p:spPr bwMode="auto">
              <a:xfrm>
                <a:off x="2321" y="370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 name="Rectangle 610"/>
              <p:cNvSpPr>
                <a:spLocks noChangeArrowheads="1"/>
              </p:cNvSpPr>
              <p:nvPr/>
            </p:nvSpPr>
            <p:spPr bwMode="auto">
              <a:xfrm>
                <a:off x="2382" y="370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 name="Rectangle 611"/>
              <p:cNvSpPr>
                <a:spLocks noChangeArrowheads="1"/>
              </p:cNvSpPr>
              <p:nvPr/>
            </p:nvSpPr>
            <p:spPr bwMode="auto">
              <a:xfrm>
                <a:off x="2442" y="370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2" name="Rectangle 612"/>
              <p:cNvSpPr>
                <a:spLocks noChangeArrowheads="1"/>
              </p:cNvSpPr>
              <p:nvPr/>
            </p:nvSpPr>
            <p:spPr bwMode="auto">
              <a:xfrm>
                <a:off x="2465" y="370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3" name="Rectangle 613"/>
              <p:cNvSpPr>
                <a:spLocks noChangeArrowheads="1"/>
              </p:cNvSpPr>
              <p:nvPr/>
            </p:nvSpPr>
            <p:spPr bwMode="auto">
              <a:xfrm>
                <a:off x="1664" y="3853"/>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4" name="Rectangle 614"/>
              <p:cNvSpPr>
                <a:spLocks noChangeArrowheads="1"/>
              </p:cNvSpPr>
              <p:nvPr/>
            </p:nvSpPr>
            <p:spPr bwMode="auto">
              <a:xfrm>
                <a:off x="1831" y="3846"/>
                <a:ext cx="12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5" name="Rectangle 615"/>
              <p:cNvSpPr>
                <a:spLocks noChangeArrowheads="1"/>
              </p:cNvSpPr>
              <p:nvPr/>
            </p:nvSpPr>
            <p:spPr bwMode="auto">
              <a:xfrm>
                <a:off x="1891" y="384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6" name="Rectangle 616"/>
              <p:cNvSpPr>
                <a:spLocks noChangeArrowheads="1"/>
              </p:cNvSpPr>
              <p:nvPr/>
            </p:nvSpPr>
            <p:spPr bwMode="auto">
              <a:xfrm>
                <a:off x="1951" y="384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7" name="Rectangle 617"/>
              <p:cNvSpPr>
                <a:spLocks noChangeArrowheads="1"/>
              </p:cNvSpPr>
              <p:nvPr/>
            </p:nvSpPr>
            <p:spPr bwMode="auto">
              <a:xfrm>
                <a:off x="1987" y="384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8" name="Rectangle 618"/>
              <p:cNvSpPr>
                <a:spLocks noChangeArrowheads="1"/>
              </p:cNvSpPr>
              <p:nvPr/>
            </p:nvSpPr>
            <p:spPr bwMode="auto">
              <a:xfrm>
                <a:off x="2047" y="3846"/>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9" name="Rectangle 619"/>
              <p:cNvSpPr>
                <a:spLocks noChangeArrowheads="1"/>
              </p:cNvSpPr>
              <p:nvPr/>
            </p:nvSpPr>
            <p:spPr bwMode="auto">
              <a:xfrm>
                <a:off x="2106" y="384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0" name="Rectangle 620"/>
              <p:cNvSpPr>
                <a:spLocks noChangeArrowheads="1"/>
              </p:cNvSpPr>
              <p:nvPr/>
            </p:nvSpPr>
            <p:spPr bwMode="auto">
              <a:xfrm>
                <a:off x="2166" y="384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1" name="Rectangle 621"/>
              <p:cNvSpPr>
                <a:spLocks noChangeArrowheads="1"/>
              </p:cNvSpPr>
              <p:nvPr/>
            </p:nvSpPr>
            <p:spPr bwMode="auto">
              <a:xfrm>
                <a:off x="2226" y="384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2" name="Rectangle 622"/>
              <p:cNvSpPr>
                <a:spLocks noChangeArrowheads="1"/>
              </p:cNvSpPr>
              <p:nvPr/>
            </p:nvSpPr>
            <p:spPr bwMode="auto">
              <a:xfrm>
                <a:off x="2250" y="3846"/>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3" name="Rectangle 623"/>
              <p:cNvSpPr>
                <a:spLocks noChangeArrowheads="1"/>
              </p:cNvSpPr>
              <p:nvPr/>
            </p:nvSpPr>
            <p:spPr bwMode="auto">
              <a:xfrm>
                <a:off x="2298" y="3846"/>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4" name="Rectangle 624"/>
              <p:cNvSpPr>
                <a:spLocks noChangeArrowheads="1"/>
              </p:cNvSpPr>
              <p:nvPr/>
            </p:nvSpPr>
            <p:spPr bwMode="auto">
              <a:xfrm>
                <a:off x="2357" y="384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5" name="Rectangle 625"/>
              <p:cNvSpPr>
                <a:spLocks noChangeArrowheads="1"/>
              </p:cNvSpPr>
              <p:nvPr/>
            </p:nvSpPr>
            <p:spPr bwMode="auto">
              <a:xfrm>
                <a:off x="2417" y="384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6" name="Rectangle 626"/>
              <p:cNvSpPr>
                <a:spLocks noChangeArrowheads="1"/>
              </p:cNvSpPr>
              <p:nvPr/>
            </p:nvSpPr>
            <p:spPr bwMode="auto">
              <a:xfrm>
                <a:off x="2442" y="3846"/>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7" name="Rectangle 627"/>
              <p:cNvSpPr>
                <a:spLocks noChangeArrowheads="1"/>
              </p:cNvSpPr>
              <p:nvPr/>
            </p:nvSpPr>
            <p:spPr bwMode="auto">
              <a:xfrm>
                <a:off x="2478" y="3846"/>
                <a:ext cx="15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8" name="Rectangle 628"/>
              <p:cNvSpPr>
                <a:spLocks noChangeArrowheads="1"/>
              </p:cNvSpPr>
              <p:nvPr/>
            </p:nvSpPr>
            <p:spPr bwMode="auto">
              <a:xfrm>
                <a:off x="2561" y="384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9" name="Rectangle 629"/>
              <p:cNvSpPr>
                <a:spLocks noChangeArrowheads="1"/>
              </p:cNvSpPr>
              <p:nvPr/>
            </p:nvSpPr>
            <p:spPr bwMode="auto">
              <a:xfrm>
                <a:off x="2621" y="3846"/>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0" name="Rectangle 630"/>
              <p:cNvSpPr>
                <a:spLocks noChangeArrowheads="1"/>
              </p:cNvSpPr>
              <p:nvPr/>
            </p:nvSpPr>
            <p:spPr bwMode="auto">
              <a:xfrm>
                <a:off x="2657" y="3846"/>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1" name="Rectangle 631"/>
              <p:cNvSpPr>
                <a:spLocks noChangeArrowheads="1"/>
              </p:cNvSpPr>
              <p:nvPr/>
            </p:nvSpPr>
            <p:spPr bwMode="auto">
              <a:xfrm>
                <a:off x="1660" y="798"/>
                <a:ext cx="16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2" name="Rectangle 632"/>
              <p:cNvSpPr>
                <a:spLocks noChangeArrowheads="1"/>
              </p:cNvSpPr>
              <p:nvPr/>
            </p:nvSpPr>
            <p:spPr bwMode="auto">
              <a:xfrm>
                <a:off x="1744" y="798"/>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3" name="Rectangle 633"/>
              <p:cNvSpPr>
                <a:spLocks noChangeArrowheads="1"/>
              </p:cNvSpPr>
              <p:nvPr/>
            </p:nvSpPr>
            <p:spPr bwMode="auto">
              <a:xfrm>
                <a:off x="1804" y="798"/>
                <a:ext cx="13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4" name="Rectangle 634"/>
              <p:cNvSpPr>
                <a:spLocks noChangeArrowheads="1"/>
              </p:cNvSpPr>
              <p:nvPr/>
            </p:nvSpPr>
            <p:spPr bwMode="auto">
              <a:xfrm>
                <a:off x="1864" y="798"/>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5" name="Rectangle 635"/>
              <p:cNvSpPr>
                <a:spLocks noChangeArrowheads="1"/>
              </p:cNvSpPr>
              <p:nvPr/>
            </p:nvSpPr>
            <p:spPr bwMode="auto">
              <a:xfrm>
                <a:off x="1936" y="798"/>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6" name="Rectangle 636"/>
              <p:cNvSpPr>
                <a:spLocks noChangeArrowheads="1"/>
              </p:cNvSpPr>
              <p:nvPr/>
            </p:nvSpPr>
            <p:spPr bwMode="auto">
              <a:xfrm>
                <a:off x="1971" y="798"/>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7" name="Rectangle 637"/>
              <p:cNvSpPr>
                <a:spLocks noChangeArrowheads="1"/>
              </p:cNvSpPr>
              <p:nvPr/>
            </p:nvSpPr>
            <p:spPr bwMode="auto">
              <a:xfrm>
                <a:off x="2007" y="798"/>
                <a:ext cx="10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j</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8" name="Rectangle 638"/>
              <p:cNvSpPr>
                <a:spLocks noChangeArrowheads="1"/>
              </p:cNvSpPr>
              <p:nvPr/>
            </p:nvSpPr>
            <p:spPr bwMode="auto">
              <a:xfrm>
                <a:off x="2043" y="798"/>
                <a:ext cx="14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9" name="Rectangle 639"/>
              <p:cNvSpPr>
                <a:spLocks noChangeArrowheads="1"/>
              </p:cNvSpPr>
              <p:nvPr/>
            </p:nvSpPr>
            <p:spPr bwMode="auto">
              <a:xfrm>
                <a:off x="2103" y="798"/>
                <a:ext cx="12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0" name="Rectangle 640"/>
              <p:cNvSpPr>
                <a:spLocks noChangeArrowheads="1"/>
              </p:cNvSpPr>
              <p:nvPr/>
            </p:nvSpPr>
            <p:spPr bwMode="auto">
              <a:xfrm>
                <a:off x="2151" y="798"/>
                <a:ext cx="14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1" name="Rectangle 641"/>
              <p:cNvSpPr>
                <a:spLocks noChangeArrowheads="1"/>
              </p:cNvSpPr>
              <p:nvPr/>
            </p:nvSpPr>
            <p:spPr bwMode="auto">
              <a:xfrm>
                <a:off x="2174" y="798"/>
                <a:ext cx="11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2" name="Rectangle 642"/>
              <p:cNvSpPr>
                <a:spLocks noChangeArrowheads="1"/>
              </p:cNvSpPr>
              <p:nvPr/>
            </p:nvSpPr>
            <p:spPr bwMode="auto">
              <a:xfrm>
                <a:off x="2210" y="798"/>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3" name="Rectangle 643"/>
              <p:cNvSpPr>
                <a:spLocks noChangeArrowheads="1"/>
              </p:cNvSpPr>
              <p:nvPr/>
            </p:nvSpPr>
            <p:spPr bwMode="auto">
              <a:xfrm>
                <a:off x="2282" y="798"/>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4" name="Rectangle 644"/>
              <p:cNvSpPr>
                <a:spLocks noChangeArrowheads="1"/>
              </p:cNvSpPr>
              <p:nvPr/>
            </p:nvSpPr>
            <p:spPr bwMode="auto">
              <a:xfrm>
                <a:off x="2354" y="798"/>
                <a:ext cx="13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5" name="Rectangle 645"/>
              <p:cNvSpPr>
                <a:spLocks noChangeArrowheads="1"/>
              </p:cNvSpPr>
              <p:nvPr/>
            </p:nvSpPr>
            <p:spPr bwMode="auto">
              <a:xfrm>
                <a:off x="2414" y="798"/>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6" name="Rectangle 646"/>
              <p:cNvSpPr>
                <a:spLocks noChangeArrowheads="1"/>
              </p:cNvSpPr>
              <p:nvPr/>
            </p:nvSpPr>
            <p:spPr bwMode="auto">
              <a:xfrm>
                <a:off x="2461" y="798"/>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7" name="Rectangle 647"/>
              <p:cNvSpPr>
                <a:spLocks noChangeArrowheads="1"/>
              </p:cNvSpPr>
              <p:nvPr/>
            </p:nvSpPr>
            <p:spPr bwMode="auto">
              <a:xfrm>
                <a:off x="2497" y="798"/>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8" name="Rectangle 648"/>
              <p:cNvSpPr>
                <a:spLocks noChangeArrowheads="1"/>
              </p:cNvSpPr>
              <p:nvPr/>
            </p:nvSpPr>
            <p:spPr bwMode="auto">
              <a:xfrm>
                <a:off x="2557" y="798"/>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59" name="Rectangle 649"/>
              <p:cNvSpPr>
                <a:spLocks noChangeArrowheads="1"/>
              </p:cNvSpPr>
              <p:nvPr/>
            </p:nvSpPr>
            <p:spPr bwMode="auto">
              <a:xfrm>
                <a:off x="2629" y="798"/>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0" name="Rectangle 650"/>
              <p:cNvSpPr>
                <a:spLocks noChangeArrowheads="1"/>
              </p:cNvSpPr>
              <p:nvPr/>
            </p:nvSpPr>
            <p:spPr bwMode="auto">
              <a:xfrm>
                <a:off x="2688" y="798"/>
                <a:ext cx="12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1" name="Rectangle 651"/>
              <p:cNvSpPr>
                <a:spLocks noChangeArrowheads="1"/>
              </p:cNvSpPr>
              <p:nvPr/>
            </p:nvSpPr>
            <p:spPr bwMode="auto">
              <a:xfrm>
                <a:off x="2737" y="798"/>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2" name="Rectangle 652"/>
              <p:cNvSpPr>
                <a:spLocks noChangeArrowheads="1"/>
              </p:cNvSpPr>
              <p:nvPr/>
            </p:nvSpPr>
            <p:spPr bwMode="auto">
              <a:xfrm>
                <a:off x="2796" y="798"/>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3" name="Rectangle 653"/>
              <p:cNvSpPr>
                <a:spLocks noChangeArrowheads="1"/>
              </p:cNvSpPr>
              <p:nvPr/>
            </p:nvSpPr>
            <p:spPr bwMode="auto">
              <a:xfrm>
                <a:off x="1660" y="959"/>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4" name="Rectangle 654"/>
              <p:cNvSpPr>
                <a:spLocks noChangeArrowheads="1"/>
              </p:cNvSpPr>
              <p:nvPr/>
            </p:nvSpPr>
            <p:spPr bwMode="auto">
              <a:xfrm>
                <a:off x="1828" y="952"/>
                <a:ext cx="12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B</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5" name="Rectangle 655"/>
              <p:cNvSpPr>
                <a:spLocks noChangeArrowheads="1"/>
              </p:cNvSpPr>
              <p:nvPr/>
            </p:nvSpPr>
            <p:spPr bwMode="auto">
              <a:xfrm>
                <a:off x="1887" y="952"/>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6" name="Rectangle 656"/>
              <p:cNvSpPr>
                <a:spLocks noChangeArrowheads="1"/>
              </p:cNvSpPr>
              <p:nvPr/>
            </p:nvSpPr>
            <p:spPr bwMode="auto">
              <a:xfrm>
                <a:off x="1947" y="952"/>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7" name="Rectangle 657"/>
              <p:cNvSpPr>
                <a:spLocks noChangeArrowheads="1"/>
              </p:cNvSpPr>
              <p:nvPr/>
            </p:nvSpPr>
            <p:spPr bwMode="auto">
              <a:xfrm>
                <a:off x="1995" y="952"/>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8" name="Rectangle 658"/>
              <p:cNvSpPr>
                <a:spLocks noChangeArrowheads="1"/>
              </p:cNvSpPr>
              <p:nvPr/>
            </p:nvSpPr>
            <p:spPr bwMode="auto">
              <a:xfrm>
                <a:off x="2019" y="952"/>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9" name="Rectangle 659"/>
              <p:cNvSpPr>
                <a:spLocks noChangeArrowheads="1"/>
              </p:cNvSpPr>
              <p:nvPr/>
            </p:nvSpPr>
            <p:spPr bwMode="auto">
              <a:xfrm>
                <a:off x="2067" y="952"/>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0" name="Rectangle 660"/>
              <p:cNvSpPr>
                <a:spLocks noChangeArrowheads="1"/>
              </p:cNvSpPr>
              <p:nvPr/>
            </p:nvSpPr>
            <p:spPr bwMode="auto">
              <a:xfrm>
                <a:off x="2103" y="952"/>
                <a:ext cx="13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1" name="Rectangle 661"/>
              <p:cNvSpPr>
                <a:spLocks noChangeArrowheads="1"/>
              </p:cNvSpPr>
              <p:nvPr/>
            </p:nvSpPr>
            <p:spPr bwMode="auto">
              <a:xfrm>
                <a:off x="2174" y="952"/>
                <a:ext cx="13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2" name="Rectangle 662"/>
              <p:cNvSpPr>
                <a:spLocks noChangeArrowheads="1"/>
              </p:cNvSpPr>
              <p:nvPr/>
            </p:nvSpPr>
            <p:spPr bwMode="auto">
              <a:xfrm>
                <a:off x="2246" y="952"/>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3" name="Rectangle 663"/>
              <p:cNvSpPr>
                <a:spLocks noChangeArrowheads="1"/>
              </p:cNvSpPr>
              <p:nvPr/>
            </p:nvSpPr>
            <p:spPr bwMode="auto">
              <a:xfrm>
                <a:off x="1660" y="1101"/>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4" name="Rectangle 664"/>
              <p:cNvSpPr>
                <a:spLocks noChangeArrowheads="1"/>
              </p:cNvSpPr>
              <p:nvPr/>
            </p:nvSpPr>
            <p:spPr bwMode="auto">
              <a:xfrm>
                <a:off x="1828" y="1094"/>
                <a:ext cx="9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5" name="Rectangle 665"/>
              <p:cNvSpPr>
                <a:spLocks noChangeArrowheads="1"/>
              </p:cNvSpPr>
              <p:nvPr/>
            </p:nvSpPr>
            <p:spPr bwMode="auto">
              <a:xfrm>
                <a:off x="1864" y="109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6" name="Rectangle 666"/>
              <p:cNvSpPr>
                <a:spLocks noChangeArrowheads="1"/>
              </p:cNvSpPr>
              <p:nvPr/>
            </p:nvSpPr>
            <p:spPr bwMode="auto">
              <a:xfrm>
                <a:off x="1923" y="1094"/>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7" name="Rectangle 667"/>
              <p:cNvSpPr>
                <a:spLocks noChangeArrowheads="1"/>
              </p:cNvSpPr>
              <p:nvPr/>
            </p:nvSpPr>
            <p:spPr bwMode="auto">
              <a:xfrm>
                <a:off x="1971" y="109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8" name="Rectangle 668"/>
              <p:cNvSpPr>
                <a:spLocks noChangeArrowheads="1"/>
              </p:cNvSpPr>
              <p:nvPr/>
            </p:nvSpPr>
            <p:spPr bwMode="auto">
              <a:xfrm>
                <a:off x="2007" y="1094"/>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79" name="Rectangle 669"/>
              <p:cNvSpPr>
                <a:spLocks noChangeArrowheads="1"/>
              </p:cNvSpPr>
              <p:nvPr/>
            </p:nvSpPr>
            <p:spPr bwMode="auto">
              <a:xfrm>
                <a:off x="2043" y="109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0" name="Rectangle 670"/>
              <p:cNvSpPr>
                <a:spLocks noChangeArrowheads="1"/>
              </p:cNvSpPr>
              <p:nvPr/>
            </p:nvSpPr>
            <p:spPr bwMode="auto">
              <a:xfrm>
                <a:off x="2103" y="1094"/>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1" name="Rectangle 671"/>
              <p:cNvSpPr>
                <a:spLocks noChangeArrowheads="1"/>
              </p:cNvSpPr>
              <p:nvPr/>
            </p:nvSpPr>
            <p:spPr bwMode="auto">
              <a:xfrm>
                <a:off x="2199" y="109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2" name="Rectangle 672"/>
              <p:cNvSpPr>
                <a:spLocks noChangeArrowheads="1"/>
              </p:cNvSpPr>
              <p:nvPr/>
            </p:nvSpPr>
            <p:spPr bwMode="auto">
              <a:xfrm>
                <a:off x="2259" y="1094"/>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3" name="Rectangle 673"/>
              <p:cNvSpPr>
                <a:spLocks noChangeArrowheads="1"/>
              </p:cNvSpPr>
              <p:nvPr/>
            </p:nvSpPr>
            <p:spPr bwMode="auto">
              <a:xfrm>
                <a:off x="2318" y="1094"/>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4" name="Rectangle 674"/>
              <p:cNvSpPr>
                <a:spLocks noChangeArrowheads="1"/>
              </p:cNvSpPr>
              <p:nvPr/>
            </p:nvSpPr>
            <p:spPr bwMode="auto">
              <a:xfrm>
                <a:off x="2354" y="109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5" name="Rectangle 675"/>
              <p:cNvSpPr>
                <a:spLocks noChangeArrowheads="1"/>
              </p:cNvSpPr>
              <p:nvPr/>
            </p:nvSpPr>
            <p:spPr bwMode="auto">
              <a:xfrm>
                <a:off x="2414" y="1094"/>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6" name="Rectangle 676"/>
              <p:cNvSpPr>
                <a:spLocks noChangeArrowheads="1"/>
              </p:cNvSpPr>
              <p:nvPr/>
            </p:nvSpPr>
            <p:spPr bwMode="auto">
              <a:xfrm>
                <a:off x="2438" y="1094"/>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7" name="Rectangle 677"/>
              <p:cNvSpPr>
                <a:spLocks noChangeArrowheads="1"/>
              </p:cNvSpPr>
              <p:nvPr/>
            </p:nvSpPr>
            <p:spPr bwMode="auto">
              <a:xfrm>
                <a:off x="2497" y="1094"/>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8" name="Rectangle 678"/>
              <p:cNvSpPr>
                <a:spLocks noChangeArrowheads="1"/>
              </p:cNvSpPr>
              <p:nvPr/>
            </p:nvSpPr>
            <p:spPr bwMode="auto">
              <a:xfrm>
                <a:off x="2546" y="1094"/>
                <a:ext cx="13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89" name="Rectangle 679"/>
              <p:cNvSpPr>
                <a:spLocks noChangeArrowheads="1"/>
              </p:cNvSpPr>
              <p:nvPr/>
            </p:nvSpPr>
            <p:spPr bwMode="auto">
              <a:xfrm>
                <a:off x="2618" y="1094"/>
                <a:ext cx="13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0" name="Rectangle 680"/>
              <p:cNvSpPr>
                <a:spLocks noChangeArrowheads="1"/>
              </p:cNvSpPr>
              <p:nvPr/>
            </p:nvSpPr>
            <p:spPr bwMode="auto">
              <a:xfrm>
                <a:off x="2689" y="1094"/>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1" name="Rectangle 681"/>
              <p:cNvSpPr>
                <a:spLocks noChangeArrowheads="1"/>
              </p:cNvSpPr>
              <p:nvPr/>
            </p:nvSpPr>
            <p:spPr bwMode="auto">
              <a:xfrm>
                <a:off x="1660" y="1243"/>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2" name="Rectangle 682"/>
              <p:cNvSpPr>
                <a:spLocks noChangeArrowheads="1"/>
              </p:cNvSpPr>
              <p:nvPr/>
            </p:nvSpPr>
            <p:spPr bwMode="auto">
              <a:xfrm>
                <a:off x="1828" y="1236"/>
                <a:ext cx="17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3" name="Rectangle 683"/>
              <p:cNvSpPr>
                <a:spLocks noChangeArrowheads="1"/>
              </p:cNvSpPr>
              <p:nvPr/>
            </p:nvSpPr>
            <p:spPr bwMode="auto">
              <a:xfrm>
                <a:off x="1936" y="123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4" name="Rectangle 684"/>
              <p:cNvSpPr>
                <a:spLocks noChangeArrowheads="1"/>
              </p:cNvSpPr>
              <p:nvPr/>
            </p:nvSpPr>
            <p:spPr bwMode="auto">
              <a:xfrm>
                <a:off x="1995" y="1236"/>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5" name="Rectangle 685"/>
              <p:cNvSpPr>
                <a:spLocks noChangeArrowheads="1"/>
              </p:cNvSpPr>
              <p:nvPr/>
            </p:nvSpPr>
            <p:spPr bwMode="auto">
              <a:xfrm>
                <a:off x="2031" y="1236"/>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6" name="Rectangle 686"/>
              <p:cNvSpPr>
                <a:spLocks noChangeArrowheads="1"/>
              </p:cNvSpPr>
              <p:nvPr/>
            </p:nvSpPr>
            <p:spPr bwMode="auto">
              <a:xfrm>
                <a:off x="2091" y="1236"/>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v</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7" name="Rectangle 687"/>
              <p:cNvSpPr>
                <a:spLocks noChangeArrowheads="1"/>
              </p:cNvSpPr>
              <p:nvPr/>
            </p:nvSpPr>
            <p:spPr bwMode="auto">
              <a:xfrm>
                <a:off x="2151" y="123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8" name="Rectangle 688"/>
              <p:cNvSpPr>
                <a:spLocks noChangeArrowheads="1"/>
              </p:cNvSpPr>
              <p:nvPr/>
            </p:nvSpPr>
            <p:spPr bwMode="auto">
              <a:xfrm>
                <a:off x="2210" y="1236"/>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99" name="Rectangle 689"/>
              <p:cNvSpPr>
                <a:spLocks noChangeArrowheads="1"/>
              </p:cNvSpPr>
              <p:nvPr/>
            </p:nvSpPr>
            <p:spPr bwMode="auto">
              <a:xfrm>
                <a:off x="2246" y="1236"/>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0" name="Rectangle 690"/>
              <p:cNvSpPr>
                <a:spLocks noChangeArrowheads="1"/>
              </p:cNvSpPr>
              <p:nvPr/>
            </p:nvSpPr>
            <p:spPr bwMode="auto">
              <a:xfrm>
                <a:off x="2342" y="123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1" name="Rectangle 691"/>
              <p:cNvSpPr>
                <a:spLocks noChangeArrowheads="1"/>
              </p:cNvSpPr>
              <p:nvPr/>
            </p:nvSpPr>
            <p:spPr bwMode="auto">
              <a:xfrm>
                <a:off x="2402" y="1236"/>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2" name="Rectangle 692"/>
              <p:cNvSpPr>
                <a:spLocks noChangeArrowheads="1"/>
              </p:cNvSpPr>
              <p:nvPr/>
            </p:nvSpPr>
            <p:spPr bwMode="auto">
              <a:xfrm>
                <a:off x="2461" y="123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3" name="Rectangle 693"/>
              <p:cNvSpPr>
                <a:spLocks noChangeArrowheads="1"/>
              </p:cNvSpPr>
              <p:nvPr/>
            </p:nvSpPr>
            <p:spPr bwMode="auto">
              <a:xfrm>
                <a:off x="2522" y="123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4" name="Rectangle 694"/>
              <p:cNvSpPr>
                <a:spLocks noChangeArrowheads="1"/>
              </p:cNvSpPr>
              <p:nvPr/>
            </p:nvSpPr>
            <p:spPr bwMode="auto">
              <a:xfrm>
                <a:off x="1660" y="1386"/>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5" name="Rectangle 695"/>
              <p:cNvSpPr>
                <a:spLocks noChangeArrowheads="1"/>
              </p:cNvSpPr>
              <p:nvPr/>
            </p:nvSpPr>
            <p:spPr bwMode="auto">
              <a:xfrm>
                <a:off x="1828" y="1379"/>
                <a:ext cx="13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6" name="Rectangle 696"/>
              <p:cNvSpPr>
                <a:spLocks noChangeArrowheads="1"/>
              </p:cNvSpPr>
              <p:nvPr/>
            </p:nvSpPr>
            <p:spPr bwMode="auto">
              <a:xfrm>
                <a:off x="1900" y="137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7" name="Rectangle 697"/>
              <p:cNvSpPr>
                <a:spLocks noChangeArrowheads="1"/>
              </p:cNvSpPr>
              <p:nvPr/>
            </p:nvSpPr>
            <p:spPr bwMode="auto">
              <a:xfrm>
                <a:off x="1959" y="137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8" name="Rectangle 698"/>
              <p:cNvSpPr>
                <a:spLocks noChangeArrowheads="1"/>
              </p:cNvSpPr>
              <p:nvPr/>
            </p:nvSpPr>
            <p:spPr bwMode="auto">
              <a:xfrm>
                <a:off x="2019" y="137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09" name="Rectangle 699"/>
              <p:cNvSpPr>
                <a:spLocks noChangeArrowheads="1"/>
              </p:cNvSpPr>
              <p:nvPr/>
            </p:nvSpPr>
            <p:spPr bwMode="auto">
              <a:xfrm>
                <a:off x="2043" y="1379"/>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0" name="Rectangle 700"/>
              <p:cNvSpPr>
                <a:spLocks noChangeArrowheads="1"/>
              </p:cNvSpPr>
              <p:nvPr/>
            </p:nvSpPr>
            <p:spPr bwMode="auto">
              <a:xfrm>
                <a:off x="2079" y="1379"/>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1" name="Rectangle 701"/>
              <p:cNvSpPr>
                <a:spLocks noChangeArrowheads="1"/>
              </p:cNvSpPr>
              <p:nvPr/>
            </p:nvSpPr>
            <p:spPr bwMode="auto">
              <a:xfrm>
                <a:off x="2138" y="1379"/>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2" name="Rectangle 702"/>
              <p:cNvSpPr>
                <a:spLocks noChangeArrowheads="1"/>
              </p:cNvSpPr>
              <p:nvPr/>
            </p:nvSpPr>
            <p:spPr bwMode="auto">
              <a:xfrm>
                <a:off x="2174" y="137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3" name="Rectangle 703"/>
              <p:cNvSpPr>
                <a:spLocks noChangeArrowheads="1"/>
              </p:cNvSpPr>
              <p:nvPr/>
            </p:nvSpPr>
            <p:spPr bwMode="auto">
              <a:xfrm>
                <a:off x="2199" y="1379"/>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4" name="Rectangle 704"/>
              <p:cNvSpPr>
                <a:spLocks noChangeArrowheads="1"/>
              </p:cNvSpPr>
              <p:nvPr/>
            </p:nvSpPr>
            <p:spPr bwMode="auto">
              <a:xfrm>
                <a:off x="2223" y="1379"/>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5" name="Rectangle 705"/>
              <p:cNvSpPr>
                <a:spLocks noChangeArrowheads="1"/>
              </p:cNvSpPr>
              <p:nvPr/>
            </p:nvSpPr>
            <p:spPr bwMode="auto">
              <a:xfrm>
                <a:off x="2259" y="1379"/>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6" name="Rectangle 706"/>
              <p:cNvSpPr>
                <a:spLocks noChangeArrowheads="1"/>
              </p:cNvSpPr>
              <p:nvPr/>
            </p:nvSpPr>
            <p:spPr bwMode="auto">
              <a:xfrm>
                <a:off x="2318" y="1379"/>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7" name="Rectangle 707"/>
              <p:cNvSpPr>
                <a:spLocks noChangeArrowheads="1"/>
              </p:cNvSpPr>
              <p:nvPr/>
            </p:nvSpPr>
            <p:spPr bwMode="auto">
              <a:xfrm>
                <a:off x="2354" y="1379"/>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8" name="Rectangle 708"/>
              <p:cNvSpPr>
                <a:spLocks noChangeArrowheads="1"/>
              </p:cNvSpPr>
              <p:nvPr/>
            </p:nvSpPr>
            <p:spPr bwMode="auto">
              <a:xfrm>
                <a:off x="2414" y="1379"/>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19" name="Rectangle 709"/>
              <p:cNvSpPr>
                <a:spLocks noChangeArrowheads="1"/>
              </p:cNvSpPr>
              <p:nvPr/>
            </p:nvSpPr>
            <p:spPr bwMode="auto">
              <a:xfrm>
                <a:off x="2461" y="1379"/>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y</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0" name="Rectangle 710"/>
              <p:cNvSpPr>
                <a:spLocks noChangeArrowheads="1"/>
              </p:cNvSpPr>
              <p:nvPr/>
            </p:nvSpPr>
            <p:spPr bwMode="auto">
              <a:xfrm>
                <a:off x="3176" y="95"/>
                <a:ext cx="13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1" name="Rectangle 711"/>
              <p:cNvSpPr>
                <a:spLocks noChangeArrowheads="1"/>
              </p:cNvSpPr>
              <p:nvPr/>
            </p:nvSpPr>
            <p:spPr bwMode="auto">
              <a:xfrm>
                <a:off x="3236" y="95"/>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2" name="Rectangle 712"/>
              <p:cNvSpPr>
                <a:spLocks noChangeArrowheads="1"/>
              </p:cNvSpPr>
              <p:nvPr/>
            </p:nvSpPr>
            <p:spPr bwMode="auto">
              <a:xfrm>
                <a:off x="3272" y="95"/>
                <a:ext cx="13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3" name="Rectangle 713"/>
              <p:cNvSpPr>
                <a:spLocks noChangeArrowheads="1"/>
              </p:cNvSpPr>
              <p:nvPr/>
            </p:nvSpPr>
            <p:spPr bwMode="auto">
              <a:xfrm>
                <a:off x="3331" y="95"/>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4" name="Rectangle 714"/>
              <p:cNvSpPr>
                <a:spLocks noChangeArrowheads="1"/>
              </p:cNvSpPr>
              <p:nvPr/>
            </p:nvSpPr>
            <p:spPr bwMode="auto">
              <a:xfrm>
                <a:off x="3403" y="95"/>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5" name="Rectangle 715"/>
              <p:cNvSpPr>
                <a:spLocks noChangeArrowheads="1"/>
              </p:cNvSpPr>
              <p:nvPr/>
            </p:nvSpPr>
            <p:spPr bwMode="auto">
              <a:xfrm>
                <a:off x="3463" y="95"/>
                <a:ext cx="14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6" name="Rectangle 716"/>
              <p:cNvSpPr>
                <a:spLocks noChangeArrowheads="1"/>
              </p:cNvSpPr>
              <p:nvPr/>
            </p:nvSpPr>
            <p:spPr bwMode="auto">
              <a:xfrm>
                <a:off x="3523" y="95"/>
                <a:ext cx="18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7" name="Rectangle 717"/>
              <p:cNvSpPr>
                <a:spLocks noChangeArrowheads="1"/>
              </p:cNvSpPr>
              <p:nvPr/>
            </p:nvSpPr>
            <p:spPr bwMode="auto">
              <a:xfrm>
                <a:off x="3631" y="95"/>
                <a:ext cx="12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8" name="Rectangle 718"/>
              <p:cNvSpPr>
                <a:spLocks noChangeArrowheads="1"/>
              </p:cNvSpPr>
              <p:nvPr/>
            </p:nvSpPr>
            <p:spPr bwMode="auto">
              <a:xfrm>
                <a:off x="3678" y="95"/>
                <a:ext cx="11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29" name="Rectangle 719"/>
              <p:cNvSpPr>
                <a:spLocks noChangeArrowheads="1"/>
              </p:cNvSpPr>
              <p:nvPr/>
            </p:nvSpPr>
            <p:spPr bwMode="auto">
              <a:xfrm>
                <a:off x="3714" y="95"/>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0" name="Rectangle 720"/>
              <p:cNvSpPr>
                <a:spLocks noChangeArrowheads="1"/>
              </p:cNvSpPr>
              <p:nvPr/>
            </p:nvSpPr>
            <p:spPr bwMode="auto">
              <a:xfrm>
                <a:off x="3786" y="95"/>
                <a:ext cx="14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1" name="Rectangle 721"/>
              <p:cNvSpPr>
                <a:spLocks noChangeArrowheads="1"/>
              </p:cNvSpPr>
              <p:nvPr/>
            </p:nvSpPr>
            <p:spPr bwMode="auto">
              <a:xfrm>
                <a:off x="3858" y="95"/>
                <a:ext cx="13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2" name="Rectangle 722"/>
              <p:cNvSpPr>
                <a:spLocks noChangeArrowheads="1"/>
              </p:cNvSpPr>
              <p:nvPr/>
            </p:nvSpPr>
            <p:spPr bwMode="auto">
              <a:xfrm>
                <a:off x="3918" y="95"/>
                <a:ext cx="12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3" name="Rectangle 723"/>
              <p:cNvSpPr>
                <a:spLocks noChangeArrowheads="1"/>
              </p:cNvSpPr>
              <p:nvPr/>
            </p:nvSpPr>
            <p:spPr bwMode="auto">
              <a:xfrm>
                <a:off x="3965" y="95"/>
                <a:ext cx="10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4" name="Rectangle 724"/>
              <p:cNvSpPr>
                <a:spLocks noChangeArrowheads="1"/>
              </p:cNvSpPr>
              <p:nvPr/>
            </p:nvSpPr>
            <p:spPr bwMode="auto">
              <a:xfrm>
                <a:off x="3990" y="95"/>
                <a:ext cx="14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5" name="Rectangle 725"/>
              <p:cNvSpPr>
                <a:spLocks noChangeArrowheads="1"/>
              </p:cNvSpPr>
              <p:nvPr/>
            </p:nvSpPr>
            <p:spPr bwMode="auto">
              <a:xfrm>
                <a:off x="4061" y="95"/>
                <a:ext cx="12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none" strike="noStrike" cap="none" normalizeH="0" baseline="0">
                    <a:ln>
                      <a:noFill/>
                    </a:ln>
                    <a:solidFill>
                      <a:srgbClr val="19AFCC"/>
                    </a:solidFill>
                    <a:effectLst/>
                    <a:latin typeface="Calibri Bold" panose="020F07020304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6" name="Rectangle 726"/>
              <p:cNvSpPr>
                <a:spLocks noChangeArrowheads="1"/>
              </p:cNvSpPr>
              <p:nvPr/>
            </p:nvSpPr>
            <p:spPr bwMode="auto">
              <a:xfrm>
                <a:off x="3176" y="255"/>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7" name="Rectangle 727"/>
              <p:cNvSpPr>
                <a:spLocks noChangeArrowheads="1"/>
              </p:cNvSpPr>
              <p:nvPr/>
            </p:nvSpPr>
            <p:spPr bwMode="auto">
              <a:xfrm>
                <a:off x="3344" y="248"/>
                <a:ext cx="16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8" name="Rectangle 728"/>
              <p:cNvSpPr>
                <a:spLocks noChangeArrowheads="1"/>
              </p:cNvSpPr>
              <p:nvPr/>
            </p:nvSpPr>
            <p:spPr bwMode="auto">
              <a:xfrm>
                <a:off x="3451" y="24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39" name="Rectangle 729"/>
              <p:cNvSpPr>
                <a:spLocks noChangeArrowheads="1"/>
              </p:cNvSpPr>
              <p:nvPr/>
            </p:nvSpPr>
            <p:spPr bwMode="auto">
              <a:xfrm>
                <a:off x="3511" y="24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0" name="Rectangle 730"/>
              <p:cNvSpPr>
                <a:spLocks noChangeArrowheads="1"/>
              </p:cNvSpPr>
              <p:nvPr/>
            </p:nvSpPr>
            <p:spPr bwMode="auto">
              <a:xfrm>
                <a:off x="3571" y="24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1" name="Rectangle 731"/>
              <p:cNvSpPr>
                <a:spLocks noChangeArrowheads="1"/>
              </p:cNvSpPr>
              <p:nvPr/>
            </p:nvSpPr>
            <p:spPr bwMode="auto">
              <a:xfrm>
                <a:off x="3595" y="248"/>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2" name="Rectangle 732"/>
              <p:cNvSpPr>
                <a:spLocks noChangeArrowheads="1"/>
              </p:cNvSpPr>
              <p:nvPr/>
            </p:nvSpPr>
            <p:spPr bwMode="auto">
              <a:xfrm>
                <a:off x="3642" y="248"/>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3" name="Rectangle 733"/>
              <p:cNvSpPr>
                <a:spLocks noChangeArrowheads="1"/>
              </p:cNvSpPr>
              <p:nvPr/>
            </p:nvSpPr>
            <p:spPr bwMode="auto">
              <a:xfrm>
                <a:off x="3691" y="24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4" name="Rectangle 734"/>
              <p:cNvSpPr>
                <a:spLocks noChangeArrowheads="1"/>
              </p:cNvSpPr>
              <p:nvPr/>
            </p:nvSpPr>
            <p:spPr bwMode="auto">
              <a:xfrm>
                <a:off x="3750" y="24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5" name="Rectangle 735"/>
              <p:cNvSpPr>
                <a:spLocks noChangeArrowheads="1"/>
              </p:cNvSpPr>
              <p:nvPr/>
            </p:nvSpPr>
            <p:spPr bwMode="auto">
              <a:xfrm>
                <a:off x="3810" y="248"/>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6" name="Rectangle 736"/>
              <p:cNvSpPr>
                <a:spLocks noChangeArrowheads="1"/>
              </p:cNvSpPr>
              <p:nvPr/>
            </p:nvSpPr>
            <p:spPr bwMode="auto">
              <a:xfrm>
                <a:off x="3846" y="248"/>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7" name="Rectangle 737"/>
              <p:cNvSpPr>
                <a:spLocks noChangeArrowheads="1"/>
              </p:cNvSpPr>
              <p:nvPr/>
            </p:nvSpPr>
            <p:spPr bwMode="auto">
              <a:xfrm>
                <a:off x="3882" y="24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8" name="Rectangle 738"/>
              <p:cNvSpPr>
                <a:spLocks noChangeArrowheads="1"/>
              </p:cNvSpPr>
              <p:nvPr/>
            </p:nvSpPr>
            <p:spPr bwMode="auto">
              <a:xfrm>
                <a:off x="3942" y="24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49" name="Rectangle 739"/>
              <p:cNvSpPr>
                <a:spLocks noChangeArrowheads="1"/>
              </p:cNvSpPr>
              <p:nvPr/>
            </p:nvSpPr>
            <p:spPr bwMode="auto">
              <a:xfrm>
                <a:off x="3965" y="248"/>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0" name="Rectangle 740"/>
              <p:cNvSpPr>
                <a:spLocks noChangeArrowheads="1"/>
              </p:cNvSpPr>
              <p:nvPr/>
            </p:nvSpPr>
            <p:spPr bwMode="auto">
              <a:xfrm>
                <a:off x="4001" y="24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1" name="Rectangle 741"/>
              <p:cNvSpPr>
                <a:spLocks noChangeArrowheads="1"/>
              </p:cNvSpPr>
              <p:nvPr/>
            </p:nvSpPr>
            <p:spPr bwMode="auto">
              <a:xfrm>
                <a:off x="4061" y="24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2" name="Rectangle 742"/>
              <p:cNvSpPr>
                <a:spLocks noChangeArrowheads="1"/>
              </p:cNvSpPr>
              <p:nvPr/>
            </p:nvSpPr>
            <p:spPr bwMode="auto">
              <a:xfrm>
                <a:off x="3176" y="398"/>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3" name="Rectangle 743"/>
              <p:cNvSpPr>
                <a:spLocks noChangeArrowheads="1"/>
              </p:cNvSpPr>
              <p:nvPr/>
            </p:nvSpPr>
            <p:spPr bwMode="auto">
              <a:xfrm>
                <a:off x="3344" y="391"/>
                <a:ext cx="16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4" name="Rectangle 744"/>
              <p:cNvSpPr>
                <a:spLocks noChangeArrowheads="1"/>
              </p:cNvSpPr>
              <p:nvPr/>
            </p:nvSpPr>
            <p:spPr bwMode="auto">
              <a:xfrm>
                <a:off x="3451" y="39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5" name="Rectangle 745"/>
              <p:cNvSpPr>
                <a:spLocks noChangeArrowheads="1"/>
              </p:cNvSpPr>
              <p:nvPr/>
            </p:nvSpPr>
            <p:spPr bwMode="auto">
              <a:xfrm>
                <a:off x="3511" y="39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d</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6" name="Rectangle 746"/>
              <p:cNvSpPr>
                <a:spLocks noChangeArrowheads="1"/>
              </p:cNvSpPr>
              <p:nvPr/>
            </p:nvSpPr>
            <p:spPr bwMode="auto">
              <a:xfrm>
                <a:off x="3571" y="391"/>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7" name="Rectangle 747"/>
              <p:cNvSpPr>
                <a:spLocks noChangeArrowheads="1"/>
              </p:cNvSpPr>
              <p:nvPr/>
            </p:nvSpPr>
            <p:spPr bwMode="auto">
              <a:xfrm>
                <a:off x="3595" y="391"/>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8" name="Rectangle 748"/>
              <p:cNvSpPr>
                <a:spLocks noChangeArrowheads="1"/>
              </p:cNvSpPr>
              <p:nvPr/>
            </p:nvSpPr>
            <p:spPr bwMode="auto">
              <a:xfrm>
                <a:off x="3642" y="391"/>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59" name="Rectangle 749"/>
              <p:cNvSpPr>
                <a:spLocks noChangeArrowheads="1"/>
              </p:cNvSpPr>
              <p:nvPr/>
            </p:nvSpPr>
            <p:spPr bwMode="auto">
              <a:xfrm>
                <a:off x="3691" y="39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0" name="Rectangle 750"/>
              <p:cNvSpPr>
                <a:spLocks noChangeArrowheads="1"/>
              </p:cNvSpPr>
              <p:nvPr/>
            </p:nvSpPr>
            <p:spPr bwMode="auto">
              <a:xfrm>
                <a:off x="3750" y="39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1" name="Rectangle 751"/>
              <p:cNvSpPr>
                <a:spLocks noChangeArrowheads="1"/>
              </p:cNvSpPr>
              <p:nvPr/>
            </p:nvSpPr>
            <p:spPr bwMode="auto">
              <a:xfrm>
                <a:off x="3810" y="391"/>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2" name="Rectangle 752"/>
              <p:cNvSpPr>
                <a:spLocks noChangeArrowheads="1"/>
              </p:cNvSpPr>
              <p:nvPr/>
            </p:nvSpPr>
            <p:spPr bwMode="auto">
              <a:xfrm>
                <a:off x="3846" y="391"/>
                <a:ext cx="15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w</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3" name="Rectangle 753"/>
              <p:cNvSpPr>
                <a:spLocks noChangeArrowheads="1"/>
              </p:cNvSpPr>
              <p:nvPr/>
            </p:nvSpPr>
            <p:spPr bwMode="auto">
              <a:xfrm>
                <a:off x="3930" y="391"/>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4" name="Rectangle 754"/>
              <p:cNvSpPr>
                <a:spLocks noChangeArrowheads="1"/>
              </p:cNvSpPr>
              <p:nvPr/>
            </p:nvSpPr>
            <p:spPr bwMode="auto">
              <a:xfrm>
                <a:off x="3990" y="391"/>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5" name="Rectangle 755"/>
              <p:cNvSpPr>
                <a:spLocks noChangeArrowheads="1"/>
              </p:cNvSpPr>
              <p:nvPr/>
            </p:nvSpPr>
            <p:spPr bwMode="auto">
              <a:xfrm>
                <a:off x="4050" y="391"/>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6" name="Rectangle 756"/>
              <p:cNvSpPr>
                <a:spLocks noChangeArrowheads="1"/>
              </p:cNvSpPr>
              <p:nvPr/>
            </p:nvSpPr>
            <p:spPr bwMode="auto">
              <a:xfrm>
                <a:off x="4086" y="39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7" name="Rectangle 757"/>
              <p:cNvSpPr>
                <a:spLocks noChangeArrowheads="1"/>
              </p:cNvSpPr>
              <p:nvPr/>
            </p:nvSpPr>
            <p:spPr bwMode="auto">
              <a:xfrm>
                <a:off x="4145" y="39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8" name="Rectangle 758"/>
              <p:cNvSpPr>
                <a:spLocks noChangeArrowheads="1"/>
              </p:cNvSpPr>
              <p:nvPr/>
            </p:nvSpPr>
            <p:spPr bwMode="auto">
              <a:xfrm>
                <a:off x="4205" y="391"/>
                <a:ext cx="1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m</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9" name="Rectangle 759"/>
              <p:cNvSpPr>
                <a:spLocks noChangeArrowheads="1"/>
              </p:cNvSpPr>
              <p:nvPr/>
            </p:nvSpPr>
            <p:spPr bwMode="auto">
              <a:xfrm>
                <a:off x="4301" y="391"/>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0" name="Rectangle 760"/>
              <p:cNvSpPr>
                <a:spLocks noChangeArrowheads="1"/>
              </p:cNvSpPr>
              <p:nvPr/>
            </p:nvSpPr>
            <p:spPr bwMode="auto">
              <a:xfrm>
                <a:off x="4324" y="39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1" name="Rectangle 761"/>
              <p:cNvSpPr>
                <a:spLocks noChangeArrowheads="1"/>
              </p:cNvSpPr>
              <p:nvPr/>
            </p:nvSpPr>
            <p:spPr bwMode="auto">
              <a:xfrm>
                <a:off x="4385" y="391"/>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2" name="Rectangle 762"/>
              <p:cNvSpPr>
                <a:spLocks noChangeArrowheads="1"/>
              </p:cNvSpPr>
              <p:nvPr/>
            </p:nvSpPr>
            <p:spPr bwMode="auto">
              <a:xfrm>
                <a:off x="4445" y="391"/>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3" name="Rectangle 763"/>
              <p:cNvSpPr>
                <a:spLocks noChangeArrowheads="1"/>
              </p:cNvSpPr>
              <p:nvPr/>
            </p:nvSpPr>
            <p:spPr bwMode="auto">
              <a:xfrm>
                <a:off x="4504" y="391"/>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4" name="Rectangle 764"/>
              <p:cNvSpPr>
                <a:spLocks noChangeArrowheads="1"/>
              </p:cNvSpPr>
              <p:nvPr/>
            </p:nvSpPr>
            <p:spPr bwMode="auto">
              <a:xfrm>
                <a:off x="3176" y="540"/>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5" name="Rectangle 765"/>
              <p:cNvSpPr>
                <a:spLocks noChangeArrowheads="1"/>
              </p:cNvSpPr>
              <p:nvPr/>
            </p:nvSpPr>
            <p:spPr bwMode="auto">
              <a:xfrm>
                <a:off x="3344" y="533"/>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6" name="Rectangle 766"/>
              <p:cNvSpPr>
                <a:spLocks noChangeArrowheads="1"/>
              </p:cNvSpPr>
              <p:nvPr/>
            </p:nvSpPr>
            <p:spPr bwMode="auto">
              <a:xfrm>
                <a:off x="3404" y="533"/>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y</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7" name="Rectangle 767"/>
              <p:cNvSpPr>
                <a:spLocks noChangeArrowheads="1"/>
              </p:cNvSpPr>
              <p:nvPr/>
            </p:nvSpPr>
            <p:spPr bwMode="auto">
              <a:xfrm>
                <a:off x="3463" y="533"/>
                <a:ext cx="10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s</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8" name="Rectangle 768"/>
              <p:cNvSpPr>
                <a:spLocks noChangeArrowheads="1"/>
              </p:cNvSpPr>
              <p:nvPr/>
            </p:nvSpPr>
            <p:spPr bwMode="auto">
              <a:xfrm>
                <a:off x="3511" y="53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79" name="Rectangle 769"/>
              <p:cNvSpPr>
                <a:spLocks noChangeArrowheads="1"/>
              </p:cNvSpPr>
              <p:nvPr/>
            </p:nvSpPr>
            <p:spPr bwMode="auto">
              <a:xfrm>
                <a:off x="3535" y="53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0" name="Rectangle 770"/>
              <p:cNvSpPr>
                <a:spLocks noChangeArrowheads="1"/>
              </p:cNvSpPr>
              <p:nvPr/>
            </p:nvSpPr>
            <p:spPr bwMode="auto">
              <a:xfrm>
                <a:off x="3595" y="533"/>
                <a:ext cx="1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1" name="Rectangle 771"/>
              <p:cNvSpPr>
                <a:spLocks noChangeArrowheads="1"/>
              </p:cNvSpPr>
              <p:nvPr/>
            </p:nvSpPr>
            <p:spPr bwMode="auto">
              <a:xfrm>
                <a:off x="3655" y="533"/>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2" name="Rectangle 772"/>
              <p:cNvSpPr>
                <a:spLocks noChangeArrowheads="1"/>
              </p:cNvSpPr>
              <p:nvPr/>
            </p:nvSpPr>
            <p:spPr bwMode="auto">
              <a:xfrm>
                <a:off x="3678" y="533"/>
                <a:ext cx="10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f</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3" name="Rectangle 773"/>
              <p:cNvSpPr>
                <a:spLocks noChangeArrowheads="1"/>
              </p:cNvSpPr>
              <p:nvPr/>
            </p:nvSpPr>
            <p:spPr bwMode="auto">
              <a:xfrm>
                <a:off x="3714" y="53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u</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4" name="Rectangle 774"/>
              <p:cNvSpPr>
                <a:spLocks noChangeArrowheads="1"/>
              </p:cNvSpPr>
              <p:nvPr/>
            </p:nvSpPr>
            <p:spPr bwMode="auto">
              <a:xfrm>
                <a:off x="3774" y="53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5" name="Rectangle 775"/>
              <p:cNvSpPr>
                <a:spLocks noChangeArrowheads="1"/>
              </p:cNvSpPr>
              <p:nvPr/>
            </p:nvSpPr>
            <p:spPr bwMode="auto">
              <a:xfrm>
                <a:off x="3834" y="533"/>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6" name="Rectangle 776"/>
              <p:cNvSpPr>
                <a:spLocks noChangeArrowheads="1"/>
              </p:cNvSpPr>
              <p:nvPr/>
            </p:nvSpPr>
            <p:spPr bwMode="auto">
              <a:xfrm>
                <a:off x="3882" y="533"/>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7" name="Rectangle 777"/>
              <p:cNvSpPr>
                <a:spLocks noChangeArrowheads="1"/>
              </p:cNvSpPr>
              <p:nvPr/>
            </p:nvSpPr>
            <p:spPr bwMode="auto">
              <a:xfrm>
                <a:off x="3918" y="533"/>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8" name="Rectangle 778"/>
              <p:cNvSpPr>
                <a:spLocks noChangeArrowheads="1"/>
              </p:cNvSpPr>
              <p:nvPr/>
            </p:nvSpPr>
            <p:spPr bwMode="auto">
              <a:xfrm>
                <a:off x="3942" y="53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o</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89" name="Rectangle 779"/>
              <p:cNvSpPr>
                <a:spLocks noChangeArrowheads="1"/>
              </p:cNvSpPr>
              <p:nvPr/>
            </p:nvSpPr>
            <p:spPr bwMode="auto">
              <a:xfrm>
                <a:off x="4001" y="53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0" name="Rectangle 780"/>
              <p:cNvSpPr>
                <a:spLocks noChangeArrowheads="1"/>
              </p:cNvSpPr>
              <p:nvPr/>
            </p:nvSpPr>
            <p:spPr bwMode="auto">
              <a:xfrm>
                <a:off x="4061" y="53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1" name="Rectangle 781"/>
              <p:cNvSpPr>
                <a:spLocks noChangeArrowheads="1"/>
              </p:cNvSpPr>
              <p:nvPr/>
            </p:nvSpPr>
            <p:spPr bwMode="auto">
              <a:xfrm>
                <a:off x="4122" y="533"/>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2" name="Rectangle 782"/>
              <p:cNvSpPr>
                <a:spLocks noChangeArrowheads="1"/>
              </p:cNvSpPr>
              <p:nvPr/>
            </p:nvSpPr>
            <p:spPr bwMode="auto">
              <a:xfrm>
                <a:off x="4157" y="533"/>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3" name="Rectangle 783"/>
              <p:cNvSpPr>
                <a:spLocks noChangeArrowheads="1"/>
              </p:cNvSpPr>
              <p:nvPr/>
            </p:nvSpPr>
            <p:spPr bwMode="auto">
              <a:xfrm>
                <a:off x="4217" y="533"/>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4" name="Rectangle 784"/>
              <p:cNvSpPr>
                <a:spLocks noChangeArrowheads="1"/>
              </p:cNvSpPr>
              <p:nvPr/>
            </p:nvSpPr>
            <p:spPr bwMode="auto">
              <a:xfrm>
                <a:off x="3176" y="683"/>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5" name="Rectangle 785"/>
              <p:cNvSpPr>
                <a:spLocks noChangeArrowheads="1"/>
              </p:cNvSpPr>
              <p:nvPr/>
            </p:nvSpPr>
            <p:spPr bwMode="auto">
              <a:xfrm>
                <a:off x="3344" y="676"/>
                <a:ext cx="12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K</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6" name="Rectangle 786"/>
              <p:cNvSpPr>
                <a:spLocks noChangeArrowheads="1"/>
              </p:cNvSpPr>
              <p:nvPr/>
            </p:nvSpPr>
            <p:spPr bwMode="auto">
              <a:xfrm>
                <a:off x="3404" y="67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l</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7" name="Rectangle 787"/>
              <p:cNvSpPr>
                <a:spLocks noChangeArrowheads="1"/>
              </p:cNvSpPr>
              <p:nvPr/>
            </p:nvSpPr>
            <p:spPr bwMode="auto">
              <a:xfrm>
                <a:off x="3427" y="676"/>
                <a:ext cx="12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a</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8" name="Rectangle 788"/>
              <p:cNvSpPr>
                <a:spLocks noChangeArrowheads="1"/>
              </p:cNvSpPr>
              <p:nvPr/>
            </p:nvSpPr>
            <p:spPr bwMode="auto">
              <a:xfrm>
                <a:off x="3487" y="676"/>
                <a:ext cx="11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c</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99" name="Rectangle 789"/>
              <p:cNvSpPr>
                <a:spLocks noChangeArrowheads="1"/>
              </p:cNvSpPr>
              <p:nvPr/>
            </p:nvSpPr>
            <p:spPr bwMode="auto">
              <a:xfrm>
                <a:off x="3535" y="67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h</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0" name="Rectangle 790"/>
              <p:cNvSpPr>
                <a:spLocks noChangeArrowheads="1"/>
              </p:cNvSpPr>
              <p:nvPr/>
            </p:nvSpPr>
            <p:spPr bwMode="auto">
              <a:xfrm>
                <a:off x="3595" y="676"/>
                <a:ext cx="1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1" name="Rectangle 791"/>
              <p:cNvSpPr>
                <a:spLocks noChangeArrowheads="1"/>
              </p:cNvSpPr>
              <p:nvPr/>
            </p:nvSpPr>
            <p:spPr bwMode="auto">
              <a:xfrm>
                <a:off x="3631" y="67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2" name="Rectangle 792"/>
              <p:cNvSpPr>
                <a:spLocks noChangeArrowheads="1"/>
              </p:cNvSpPr>
              <p:nvPr/>
            </p:nvSpPr>
            <p:spPr bwMode="auto">
              <a:xfrm>
                <a:off x="3691" y="67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3" name="Rectangle 793"/>
              <p:cNvSpPr>
                <a:spLocks noChangeArrowheads="1"/>
              </p:cNvSpPr>
              <p:nvPr/>
            </p:nvSpPr>
            <p:spPr bwMode="auto">
              <a:xfrm>
                <a:off x="3750" y="676"/>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4" name="Rectangle 794"/>
              <p:cNvSpPr>
                <a:spLocks noChangeArrowheads="1"/>
              </p:cNvSpPr>
              <p:nvPr/>
            </p:nvSpPr>
            <p:spPr bwMode="auto">
              <a:xfrm>
                <a:off x="3799" y="676"/>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5" name="Rectangle 795"/>
              <p:cNvSpPr>
                <a:spLocks noChangeArrowheads="1"/>
              </p:cNvSpPr>
              <p:nvPr/>
            </p:nvSpPr>
            <p:spPr bwMode="auto">
              <a:xfrm>
                <a:off x="3858" y="67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6" name="Rectangle 796"/>
              <p:cNvSpPr>
                <a:spLocks noChangeArrowheads="1"/>
              </p:cNvSpPr>
              <p:nvPr/>
            </p:nvSpPr>
            <p:spPr bwMode="auto">
              <a:xfrm>
                <a:off x="3918" y="676"/>
                <a:ext cx="1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7" name="Rectangle 797"/>
              <p:cNvSpPr>
                <a:spLocks noChangeArrowheads="1"/>
              </p:cNvSpPr>
              <p:nvPr/>
            </p:nvSpPr>
            <p:spPr bwMode="auto">
              <a:xfrm>
                <a:off x="3942" y="67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p</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8" name="Rectangle 798"/>
              <p:cNvSpPr>
                <a:spLocks noChangeArrowheads="1"/>
              </p:cNvSpPr>
              <p:nvPr/>
            </p:nvSpPr>
            <p:spPr bwMode="auto">
              <a:xfrm>
                <a:off x="4001" y="676"/>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09" name="Rectangle 799"/>
              <p:cNvSpPr>
                <a:spLocks noChangeArrowheads="1"/>
              </p:cNvSpPr>
              <p:nvPr/>
            </p:nvSpPr>
            <p:spPr bwMode="auto">
              <a:xfrm>
                <a:off x="4026" y="676"/>
                <a:ext cx="9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j</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0" name="Rectangle 800"/>
              <p:cNvSpPr>
                <a:spLocks noChangeArrowheads="1"/>
              </p:cNvSpPr>
              <p:nvPr/>
            </p:nvSpPr>
            <p:spPr bwMode="auto">
              <a:xfrm>
                <a:off x="4050" y="676"/>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1" name="Rectangle 801"/>
              <p:cNvSpPr>
                <a:spLocks noChangeArrowheads="1"/>
              </p:cNvSpPr>
              <p:nvPr/>
            </p:nvSpPr>
            <p:spPr bwMode="auto">
              <a:xfrm>
                <a:off x="3176" y="825"/>
                <a:ext cx="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19AFCC"/>
                    </a:solidFill>
                    <a:effectLst/>
                    <a:latin typeface="Arial" panose="020B0604020202020204" pitchFamily="34" charset="0"/>
                  </a:rPr>
                  <a: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2" name="Rectangle 802"/>
              <p:cNvSpPr>
                <a:spLocks noChangeArrowheads="1"/>
              </p:cNvSpPr>
              <p:nvPr/>
            </p:nvSpPr>
            <p:spPr bwMode="auto">
              <a:xfrm>
                <a:off x="3344" y="818"/>
                <a:ext cx="12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3" name="Rectangle 803"/>
              <p:cNvSpPr>
                <a:spLocks noChangeArrowheads="1"/>
              </p:cNvSpPr>
              <p:nvPr/>
            </p:nvSpPr>
            <p:spPr bwMode="auto">
              <a:xfrm>
                <a:off x="3404" y="818"/>
                <a:ext cx="12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n</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4" name="Rectangle 804"/>
              <p:cNvSpPr>
                <a:spLocks noChangeArrowheads="1"/>
              </p:cNvSpPr>
              <p:nvPr/>
            </p:nvSpPr>
            <p:spPr bwMode="auto">
              <a:xfrm>
                <a:off x="3463" y="81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5" name="Rectangle 805"/>
              <p:cNvSpPr>
                <a:spLocks noChangeArrowheads="1"/>
              </p:cNvSpPr>
              <p:nvPr/>
            </p:nvSpPr>
            <p:spPr bwMode="auto">
              <a:xfrm>
                <a:off x="3523" y="818"/>
                <a:ext cx="10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r</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6" name="Rectangle 806"/>
              <p:cNvSpPr>
                <a:spLocks noChangeArrowheads="1"/>
              </p:cNvSpPr>
              <p:nvPr/>
            </p:nvSpPr>
            <p:spPr bwMode="auto">
              <a:xfrm>
                <a:off x="3559" y="818"/>
                <a:ext cx="1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g</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217" name="Rectangle 807"/>
              <p:cNvSpPr>
                <a:spLocks noChangeArrowheads="1"/>
              </p:cNvSpPr>
              <p:nvPr/>
            </p:nvSpPr>
            <p:spPr bwMode="auto">
              <a:xfrm>
                <a:off x="3619" y="818"/>
                <a:ext cx="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i</a:t>
                </a:r>
                <a:endParaRPr kumimoji="0" lang="nl-NL" altLang="nl-NL" sz="1800" b="0" i="0" u="none" strike="noStrike" cap="none" normalizeH="0" baseline="0">
                  <a:ln>
                    <a:noFill/>
                  </a:ln>
                  <a:solidFill>
                    <a:schemeClr val="tx1"/>
                  </a:solidFill>
                  <a:effectLst/>
                  <a:latin typeface="Arial" panose="020B0604020202020204" pitchFamily="34" charset="0"/>
                </a:endParaRPr>
              </a:p>
            </p:txBody>
          </p:sp>
        </p:grpSp>
        <p:sp>
          <p:nvSpPr>
            <p:cNvPr id="17" name="Rectangle 809"/>
            <p:cNvSpPr>
              <a:spLocks noChangeArrowheads="1"/>
            </p:cNvSpPr>
            <p:nvPr/>
          </p:nvSpPr>
          <p:spPr bwMode="auto">
            <a:xfrm>
              <a:off x="3642" y="818"/>
              <a:ext cx="12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500" b="0" i="0" u="none" strike="noStrike" cap="none" normalizeH="0" baseline="0">
                  <a:ln>
                    <a:noFill/>
                  </a:ln>
                  <a:solidFill>
                    <a:srgbClr val="000000"/>
                  </a:solidFill>
                  <a:effectLst/>
                  <a:latin typeface="Calibri" panose="020F0502020204030204" pitchFamily="34" charset="0"/>
                </a:rPr>
                <a:t>e</a:t>
              </a:r>
              <a:endParaRPr kumimoji="0" lang="nl-NL" altLang="nl-NL" sz="1800" b="0" i="0" u="none" strike="noStrike" cap="none" normalizeH="0" baseline="0">
                <a:ln>
                  <a:noFill/>
                </a:ln>
                <a:solidFill>
                  <a:schemeClr val="tx1"/>
                </a:solidFill>
                <a:effectLst/>
                <a:latin typeface="Arial" panose="020B0604020202020204" pitchFamily="34" charset="0"/>
              </a:endParaRPr>
            </a:p>
          </p:txBody>
        </p:sp>
      </p:grpSp>
      <p:sp>
        <p:nvSpPr>
          <p:cNvPr id="818" name="Tijdelijke aanduiding voor inhoud 1"/>
          <p:cNvSpPr txBox="1">
            <a:spLocks/>
          </p:cNvSpPr>
          <p:nvPr/>
        </p:nvSpPr>
        <p:spPr>
          <a:xfrm>
            <a:off x="673391" y="816111"/>
            <a:ext cx="10515600" cy="4947603"/>
          </a:xfrm>
          <a:prstGeom prst="rect">
            <a:avLst/>
          </a:prstGeom>
        </p:spPr>
        <p:txBody>
          <a:bodyPr/>
          <a:lstStyle>
            <a:lvl1pPr marL="247642" indent="-247642" algn="l" rtl="0" eaLnBrk="1" fontAlgn="base" hangingPunct="1">
              <a:lnSpc>
                <a:spcPct val="90000"/>
              </a:lnSpc>
              <a:spcBef>
                <a:spcPts val="1083"/>
              </a:spcBef>
              <a:spcAft>
                <a:spcPct val="0"/>
              </a:spcAft>
              <a:buFont typeface="Arial" charset="0"/>
              <a:buChar char="•"/>
              <a:defRPr sz="1517" kern="1200">
                <a:solidFill>
                  <a:schemeClr val="tx1"/>
                </a:solidFill>
                <a:latin typeface="+mn-lt"/>
                <a:ea typeface="+mn-ea"/>
                <a:cs typeface="+mn-cs"/>
              </a:defRPr>
            </a:lvl1pPr>
            <a:lvl2pPr marL="742927" indent="-247642" algn="l" rtl="0" eaLnBrk="1" fontAlgn="base" hangingPunct="1">
              <a:lnSpc>
                <a:spcPct val="90000"/>
              </a:lnSpc>
              <a:spcBef>
                <a:spcPts val="542"/>
              </a:spcBef>
              <a:spcAft>
                <a:spcPct val="0"/>
              </a:spcAft>
              <a:buFont typeface="Arial" charset="0"/>
              <a:buChar char="•"/>
              <a:defRPr sz="1300" kern="1200">
                <a:solidFill>
                  <a:schemeClr val="tx1"/>
                </a:solidFill>
                <a:latin typeface="+mn-lt"/>
                <a:ea typeface="+mn-ea"/>
                <a:cs typeface="+mn-cs"/>
              </a:defRPr>
            </a:lvl2pPr>
            <a:lvl3pPr marL="1238212" indent="-247642" algn="l" rtl="0" eaLnBrk="1" fontAlgn="base" hangingPunct="1">
              <a:lnSpc>
                <a:spcPct val="90000"/>
              </a:lnSpc>
              <a:spcBef>
                <a:spcPts val="542"/>
              </a:spcBef>
              <a:spcAft>
                <a:spcPct val="0"/>
              </a:spcAft>
              <a:buFont typeface="Arial" charset="0"/>
              <a:buChar char="•"/>
              <a:defRPr sz="1192" kern="1200">
                <a:solidFill>
                  <a:schemeClr val="tx1"/>
                </a:solidFill>
                <a:latin typeface="+mn-lt"/>
                <a:ea typeface="+mn-ea"/>
                <a:cs typeface="+mn-cs"/>
              </a:defRPr>
            </a:lvl3pPr>
            <a:lvl4pPr marL="1733497" indent="-247642" algn="l" rtl="0" eaLnBrk="1" fontAlgn="base" hangingPunct="1">
              <a:lnSpc>
                <a:spcPct val="90000"/>
              </a:lnSpc>
              <a:spcBef>
                <a:spcPts val="542"/>
              </a:spcBef>
              <a:spcAft>
                <a:spcPct val="0"/>
              </a:spcAft>
              <a:buFont typeface="Arial" charset="0"/>
              <a:buChar char="•"/>
              <a:defRPr sz="1137" kern="1200">
                <a:solidFill>
                  <a:schemeClr val="tx1"/>
                </a:solidFill>
                <a:latin typeface="+mn-lt"/>
                <a:ea typeface="+mn-ea"/>
                <a:cs typeface="+mn-cs"/>
              </a:defRPr>
            </a:lvl4pPr>
            <a:lvl5pPr marL="2228781" indent="-247642" algn="l" rtl="0" eaLnBrk="1" fontAlgn="base" hangingPunct="1">
              <a:lnSpc>
                <a:spcPct val="90000"/>
              </a:lnSpc>
              <a:spcBef>
                <a:spcPts val="542"/>
              </a:spcBef>
              <a:spcAft>
                <a:spcPct val="0"/>
              </a:spcAft>
              <a:buFont typeface="Arial" charset="0"/>
              <a:buChar char="•"/>
              <a:defRPr sz="1083"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9pPr>
          </a:lstStyle>
          <a:p>
            <a:pPr marL="0" indent="0">
              <a:buFont typeface="Arial" charset="0"/>
              <a:buNone/>
            </a:pPr>
            <a:r>
              <a:rPr lang="nl-NL" sz="2800" b="1" dirty="0">
                <a:solidFill>
                  <a:srgbClr val="F65A8E"/>
                </a:solidFill>
              </a:rPr>
              <a:t>      </a:t>
            </a:r>
            <a:r>
              <a:rPr lang="nl-NL" sz="2800" b="1" dirty="0" smtClean="0">
                <a:solidFill>
                  <a:srgbClr val="F65A8E"/>
                </a:solidFill>
              </a:rPr>
              <a:t>6 </a:t>
            </a:r>
            <a:r>
              <a:rPr lang="nl-NL" sz="2800" b="1" dirty="0">
                <a:solidFill>
                  <a:srgbClr val="F65A8E"/>
                </a:solidFill>
              </a:rPr>
              <a:t>DIMENSIES</a:t>
            </a:r>
            <a:endParaRPr lang="nl-NL" sz="1800" b="1" i="1" dirty="0">
              <a:solidFill>
                <a:srgbClr val="F65A8E"/>
              </a:solidFill>
            </a:endParaRPr>
          </a:p>
        </p:txBody>
      </p:sp>
    </p:spTree>
    <p:extLst>
      <p:ext uri="{BB962C8B-B14F-4D97-AF65-F5344CB8AC3E}">
        <p14:creationId xmlns:p14="http://schemas.microsoft.com/office/powerpoint/2010/main" val="4062689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extLst>
              <a:ext uri="{28A0092B-C50C-407E-A947-70E740481C1C}">
                <a14:useLocalDpi xmlns:a14="http://schemas.microsoft.com/office/drawing/2010/main" val="0"/>
              </a:ext>
            </a:extLst>
          </a:blip>
          <a:srcRect b="61089"/>
          <a:stretch/>
        </p:blipFill>
        <p:spPr>
          <a:xfrm rot="16200000">
            <a:off x="6316984" y="1893817"/>
            <a:ext cx="8458644" cy="3291388"/>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12</a:t>
            </a:fld>
            <a:endParaRPr lang="nl-NL" dirty="0">
              <a:solidFill>
                <a:srgbClr val="E7E6E6">
                  <a:lumMod val="90000"/>
                </a:srgbClr>
              </a:solidFill>
            </a:endParaRPr>
          </a:p>
        </p:txBody>
      </p:sp>
      <p:sp>
        <p:nvSpPr>
          <p:cNvPr id="2" name="Tijdelijke aanduiding voor inhoud 1"/>
          <p:cNvSpPr>
            <a:spLocks noGrp="1"/>
          </p:cNvSpPr>
          <p:nvPr>
            <p:ph idx="1"/>
          </p:nvPr>
        </p:nvSpPr>
        <p:spPr>
          <a:xfrm>
            <a:off x="673391" y="789610"/>
            <a:ext cx="10515600" cy="4947603"/>
          </a:xfrm>
        </p:spPr>
        <p:txBody>
          <a:bodyPr/>
          <a:lstStyle/>
          <a:p>
            <a:pPr marL="0" indent="0">
              <a:buNone/>
            </a:pPr>
            <a:r>
              <a:rPr lang="nl-NL" sz="2800" dirty="0"/>
              <a:t>      </a:t>
            </a:r>
            <a:r>
              <a:rPr lang="nl-NL" sz="2800" b="1" dirty="0">
                <a:solidFill>
                  <a:schemeClr val="accent5"/>
                </a:solidFill>
              </a:rPr>
              <a:t>DE UNIEKE PATIENT EN DE MODERNE MEDISCH SPECIALIST</a:t>
            </a:r>
          </a:p>
          <a:p>
            <a:pPr marL="0" indent="0">
              <a:buNone/>
            </a:pPr>
            <a:endParaRPr lang="nl-NL" dirty="0"/>
          </a:p>
          <a:p>
            <a:pPr marL="0" indent="0">
              <a:buNone/>
            </a:pPr>
            <a:r>
              <a:rPr lang="nl-NL" sz="2400" b="1" dirty="0"/>
              <a:t>Agenda:</a:t>
            </a:r>
          </a:p>
          <a:p>
            <a:pPr marL="0" indent="0">
              <a:buNone/>
            </a:pPr>
            <a:endParaRPr lang="nl-NL" sz="2400" b="1" dirty="0"/>
          </a:p>
          <a:p>
            <a:r>
              <a:rPr lang="nl-NL" sz="2000" dirty="0"/>
              <a:t>Verbetering mentale en fysieke vitaliteit medisch specialist.</a:t>
            </a:r>
            <a:br>
              <a:rPr lang="nl-NL" sz="2000" dirty="0"/>
            </a:br>
            <a:endParaRPr lang="nl-NL" sz="2000" dirty="0"/>
          </a:p>
          <a:p>
            <a:r>
              <a:rPr lang="nl-NL" sz="2000" dirty="0"/>
              <a:t>Bevordering goed lopende informatie structuur binnen organisatie.</a:t>
            </a:r>
            <a:br>
              <a:rPr lang="nl-NL" sz="2000" dirty="0"/>
            </a:br>
            <a:r>
              <a:rPr lang="nl-NL" sz="2000" dirty="0"/>
              <a:t>Aandacht gaat uit naar het realiseren van een PGD.*</a:t>
            </a:r>
            <a:br>
              <a:rPr lang="nl-NL" sz="2000" dirty="0"/>
            </a:br>
            <a:endParaRPr lang="nl-NL" sz="2000" dirty="0"/>
          </a:p>
          <a:p>
            <a:r>
              <a:rPr lang="nl-NL" sz="2000" dirty="0"/>
              <a:t>Hoe om te gaan met patiënten die zelf gezondheidsinformatie </a:t>
            </a:r>
            <a:br>
              <a:rPr lang="nl-NL" sz="2000" dirty="0"/>
            </a:br>
            <a:r>
              <a:rPr lang="nl-NL" sz="2000" dirty="0"/>
              <a:t>genereren.</a:t>
            </a:r>
            <a:endParaRPr lang="nl-NL" sz="1800" i="1" dirty="0">
              <a:solidFill>
                <a:schemeClr val="accent5"/>
              </a:solidFill>
            </a:endParaRP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60" y="679120"/>
            <a:ext cx="695933" cy="803475"/>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Tree>
    <p:extLst>
      <p:ext uri="{BB962C8B-B14F-4D97-AF65-F5344CB8AC3E}">
        <p14:creationId xmlns:p14="http://schemas.microsoft.com/office/powerpoint/2010/main" val="990716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t="27887" b="13095"/>
          <a:stretch/>
        </p:blipFill>
        <p:spPr>
          <a:xfrm>
            <a:off x="0" y="-1"/>
            <a:ext cx="12191999" cy="6858001"/>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13</a:t>
            </a:fld>
            <a:endParaRPr lang="nl-NL" dirty="0">
              <a:solidFill>
                <a:srgbClr val="E7E6E6">
                  <a:lumMod val="90000"/>
                </a:srgbClr>
              </a:solidFill>
            </a:endParaRPr>
          </a:p>
        </p:txBody>
      </p:sp>
      <p:sp>
        <p:nvSpPr>
          <p:cNvPr id="8" name="Tijdelijke aanduiding voor inhoud 1"/>
          <p:cNvSpPr txBox="1">
            <a:spLocks/>
          </p:cNvSpPr>
          <p:nvPr/>
        </p:nvSpPr>
        <p:spPr>
          <a:xfrm>
            <a:off x="890762" y="342269"/>
            <a:ext cx="10515600" cy="4947603"/>
          </a:xfrm>
          <a:prstGeom prst="rect">
            <a:avLst/>
          </a:prstGeom>
        </p:spPr>
        <p:txBody>
          <a:bodyPr/>
          <a:lstStyle>
            <a:lvl1pPr marL="247642" indent="-247642" algn="l" rtl="0" eaLnBrk="1" fontAlgn="base" hangingPunct="1">
              <a:lnSpc>
                <a:spcPct val="90000"/>
              </a:lnSpc>
              <a:spcBef>
                <a:spcPts val="1083"/>
              </a:spcBef>
              <a:spcAft>
                <a:spcPct val="0"/>
              </a:spcAft>
              <a:buFont typeface="Arial" charset="0"/>
              <a:buChar char="•"/>
              <a:defRPr sz="1517" kern="1200">
                <a:solidFill>
                  <a:schemeClr val="tx1"/>
                </a:solidFill>
                <a:latin typeface="+mn-lt"/>
                <a:ea typeface="+mn-ea"/>
                <a:cs typeface="+mn-cs"/>
              </a:defRPr>
            </a:lvl1pPr>
            <a:lvl2pPr marL="742927" indent="-247642" algn="l" rtl="0" eaLnBrk="1" fontAlgn="base" hangingPunct="1">
              <a:lnSpc>
                <a:spcPct val="90000"/>
              </a:lnSpc>
              <a:spcBef>
                <a:spcPts val="542"/>
              </a:spcBef>
              <a:spcAft>
                <a:spcPct val="0"/>
              </a:spcAft>
              <a:buFont typeface="Arial" charset="0"/>
              <a:buChar char="•"/>
              <a:defRPr sz="1300" kern="1200">
                <a:solidFill>
                  <a:schemeClr val="tx1"/>
                </a:solidFill>
                <a:latin typeface="+mn-lt"/>
                <a:ea typeface="+mn-ea"/>
                <a:cs typeface="+mn-cs"/>
              </a:defRPr>
            </a:lvl2pPr>
            <a:lvl3pPr marL="1238212" indent="-247642" algn="l" rtl="0" eaLnBrk="1" fontAlgn="base" hangingPunct="1">
              <a:lnSpc>
                <a:spcPct val="90000"/>
              </a:lnSpc>
              <a:spcBef>
                <a:spcPts val="542"/>
              </a:spcBef>
              <a:spcAft>
                <a:spcPct val="0"/>
              </a:spcAft>
              <a:buFont typeface="Arial" charset="0"/>
              <a:buChar char="•"/>
              <a:defRPr sz="1192" kern="1200">
                <a:solidFill>
                  <a:schemeClr val="tx1"/>
                </a:solidFill>
                <a:latin typeface="+mn-lt"/>
                <a:ea typeface="+mn-ea"/>
                <a:cs typeface="+mn-cs"/>
              </a:defRPr>
            </a:lvl3pPr>
            <a:lvl4pPr marL="1733497" indent="-247642" algn="l" rtl="0" eaLnBrk="1" fontAlgn="base" hangingPunct="1">
              <a:lnSpc>
                <a:spcPct val="90000"/>
              </a:lnSpc>
              <a:spcBef>
                <a:spcPts val="542"/>
              </a:spcBef>
              <a:spcAft>
                <a:spcPct val="0"/>
              </a:spcAft>
              <a:buFont typeface="Arial" charset="0"/>
              <a:buChar char="•"/>
              <a:defRPr sz="1137" kern="1200">
                <a:solidFill>
                  <a:schemeClr val="tx1"/>
                </a:solidFill>
                <a:latin typeface="+mn-lt"/>
                <a:ea typeface="+mn-ea"/>
                <a:cs typeface="+mn-cs"/>
              </a:defRPr>
            </a:lvl4pPr>
            <a:lvl5pPr marL="2228781" indent="-247642" algn="l" rtl="0" eaLnBrk="1" fontAlgn="base" hangingPunct="1">
              <a:lnSpc>
                <a:spcPct val="90000"/>
              </a:lnSpc>
              <a:spcBef>
                <a:spcPts val="542"/>
              </a:spcBef>
              <a:spcAft>
                <a:spcPct val="0"/>
              </a:spcAft>
              <a:buFont typeface="Arial" charset="0"/>
              <a:buChar char="•"/>
              <a:defRPr sz="1083"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9pPr>
          </a:lstStyle>
          <a:p>
            <a:pPr marL="0" indent="0">
              <a:buNone/>
            </a:pPr>
            <a:r>
              <a:rPr lang="nl-NL" sz="2800" b="1" dirty="0">
                <a:solidFill>
                  <a:schemeClr val="accent2"/>
                </a:solidFill>
              </a:rPr>
              <a:t>RICHTING NETWERKGENEESKUNDE</a:t>
            </a:r>
          </a:p>
          <a:p>
            <a:pPr marL="0" indent="0">
              <a:buFont typeface="Arial" charset="0"/>
              <a:buNone/>
            </a:pPr>
            <a:endParaRPr lang="nl-NL" sz="2800" dirty="0"/>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29" y="182249"/>
            <a:ext cx="695933" cy="803475"/>
          </a:xfrm>
          <a:prstGeom prst="rect">
            <a:avLst/>
          </a:prstGeom>
        </p:spPr>
      </p:pic>
    </p:spTree>
    <p:extLst>
      <p:ext uri="{BB962C8B-B14F-4D97-AF65-F5344CB8AC3E}">
        <p14:creationId xmlns:p14="http://schemas.microsoft.com/office/powerpoint/2010/main" val="189119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1172" r="8907" b="61086"/>
          <a:stretch/>
        </p:blipFill>
        <p:spPr>
          <a:xfrm rot="16200000">
            <a:off x="7093374" y="1759372"/>
            <a:ext cx="6858001" cy="3339253"/>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14</a:t>
            </a:fld>
            <a:endParaRPr lang="nl-NL" dirty="0">
              <a:solidFill>
                <a:srgbClr val="E7E6E6">
                  <a:lumMod val="90000"/>
                </a:srgbClr>
              </a:solidFill>
            </a:endParaRPr>
          </a:p>
        </p:txBody>
      </p:sp>
      <p:sp>
        <p:nvSpPr>
          <p:cNvPr id="2" name="Tijdelijke aanduiding voor inhoud 1"/>
          <p:cNvSpPr>
            <a:spLocks noGrp="1"/>
          </p:cNvSpPr>
          <p:nvPr>
            <p:ph idx="1"/>
          </p:nvPr>
        </p:nvSpPr>
        <p:spPr>
          <a:xfrm>
            <a:off x="673391" y="789610"/>
            <a:ext cx="10515600" cy="4947603"/>
          </a:xfrm>
        </p:spPr>
        <p:txBody>
          <a:bodyPr/>
          <a:lstStyle/>
          <a:p>
            <a:pPr marL="0" indent="0">
              <a:buNone/>
            </a:pPr>
            <a:r>
              <a:rPr lang="nl-NL" sz="2800" dirty="0"/>
              <a:t>      </a:t>
            </a:r>
            <a:r>
              <a:rPr lang="nl-NL" sz="2800" b="1" dirty="0">
                <a:solidFill>
                  <a:srgbClr val="81005D"/>
                </a:solidFill>
              </a:rPr>
              <a:t>RICHTING NETWERKGENEESKUNDE</a:t>
            </a:r>
            <a:endParaRPr lang="nl-NL" sz="2800" b="1" dirty="0">
              <a:solidFill>
                <a:schemeClr val="accent5"/>
              </a:solidFill>
            </a:endParaRPr>
          </a:p>
          <a:p>
            <a:pPr marL="0" indent="0">
              <a:buNone/>
            </a:pPr>
            <a:endParaRPr lang="nl-NL" dirty="0"/>
          </a:p>
          <a:p>
            <a:pPr marL="0" indent="0">
              <a:buNone/>
            </a:pPr>
            <a:endParaRPr lang="nl-NL" dirty="0"/>
          </a:p>
          <a:p>
            <a:pPr marL="0" indent="0">
              <a:buNone/>
            </a:pPr>
            <a:r>
              <a:rPr lang="nl-NL" sz="2400" b="1" dirty="0"/>
              <a:t>Ambitie richting 2025:</a:t>
            </a:r>
          </a:p>
          <a:p>
            <a:pPr marL="0" indent="0">
              <a:buNone/>
            </a:pPr>
            <a:endParaRPr lang="nl-NL" sz="2400" b="1" dirty="0"/>
          </a:p>
          <a:p>
            <a:r>
              <a:rPr lang="nl-NL" sz="2000" dirty="0"/>
              <a:t>De medisch specialist is onderdeel van een netwerk rondom de patiënt.</a:t>
            </a:r>
          </a:p>
          <a:p>
            <a:pPr marL="0" indent="0">
              <a:buNone/>
            </a:pPr>
            <a:endParaRPr lang="nl-NL" sz="2000" dirty="0"/>
          </a:p>
          <a:p>
            <a:r>
              <a:rPr lang="nl-NL" sz="2000" dirty="0"/>
              <a:t>Zorg wordt gepland rondom de patiënt, fysiek en virtueel. </a:t>
            </a:r>
          </a:p>
          <a:p>
            <a:pPr marL="0" indent="0">
              <a:buNone/>
            </a:pPr>
            <a:endParaRPr lang="nl-NL" sz="1800" i="1" dirty="0">
              <a:solidFill>
                <a:schemeClr val="accent5"/>
              </a:solidFill>
            </a:endParaRP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44" y="550783"/>
            <a:ext cx="695933" cy="803475"/>
          </a:xfrm>
          <a:prstGeom prst="rect">
            <a:avLst/>
          </a:prstGeom>
        </p:spPr>
      </p:pic>
    </p:spTree>
    <p:extLst>
      <p:ext uri="{BB962C8B-B14F-4D97-AF65-F5344CB8AC3E}">
        <p14:creationId xmlns:p14="http://schemas.microsoft.com/office/powerpoint/2010/main" val="125828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1172" r="8907" b="61086"/>
          <a:stretch/>
        </p:blipFill>
        <p:spPr>
          <a:xfrm rot="16200000">
            <a:off x="7093374" y="1759372"/>
            <a:ext cx="6858001" cy="3339253"/>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15</a:t>
            </a:fld>
            <a:endParaRPr lang="nl-NL" dirty="0">
              <a:solidFill>
                <a:srgbClr val="E7E6E6">
                  <a:lumMod val="90000"/>
                </a:srgbClr>
              </a:solidFill>
            </a:endParaRPr>
          </a:p>
        </p:txBody>
      </p:sp>
      <p:sp>
        <p:nvSpPr>
          <p:cNvPr id="2" name="Tijdelijke aanduiding voor inhoud 1"/>
          <p:cNvSpPr>
            <a:spLocks noGrp="1"/>
          </p:cNvSpPr>
          <p:nvPr>
            <p:ph idx="1"/>
          </p:nvPr>
        </p:nvSpPr>
        <p:spPr>
          <a:xfrm>
            <a:off x="673391" y="789610"/>
            <a:ext cx="10515600" cy="4947603"/>
          </a:xfrm>
        </p:spPr>
        <p:txBody>
          <a:bodyPr/>
          <a:lstStyle/>
          <a:p>
            <a:pPr marL="0" indent="0">
              <a:buNone/>
            </a:pPr>
            <a:r>
              <a:rPr lang="nl-NL" sz="2800" dirty="0"/>
              <a:t>      </a:t>
            </a:r>
            <a:r>
              <a:rPr lang="nl-NL" sz="2800" b="1" dirty="0">
                <a:solidFill>
                  <a:srgbClr val="81005D"/>
                </a:solidFill>
              </a:rPr>
              <a:t>RICHTING NETWERKGENEESKUNDE</a:t>
            </a:r>
            <a:endParaRPr lang="nl-NL" sz="2800" b="1" dirty="0">
              <a:solidFill>
                <a:schemeClr val="accent5"/>
              </a:solidFill>
            </a:endParaRPr>
          </a:p>
          <a:p>
            <a:pPr marL="0" indent="0">
              <a:buNone/>
            </a:pPr>
            <a:endParaRPr lang="nl-NL" dirty="0"/>
          </a:p>
          <a:p>
            <a:pPr marL="0" indent="0">
              <a:buNone/>
            </a:pPr>
            <a:endParaRPr lang="nl-NL" dirty="0"/>
          </a:p>
          <a:p>
            <a:pPr marL="0" indent="0">
              <a:buNone/>
            </a:pPr>
            <a:r>
              <a:rPr lang="nl-NL" sz="2400" b="1" dirty="0"/>
              <a:t>Agenda:</a:t>
            </a:r>
          </a:p>
          <a:p>
            <a:pPr marL="0" indent="0">
              <a:buNone/>
            </a:pPr>
            <a:endParaRPr lang="nl-NL" sz="2400" b="1" dirty="0"/>
          </a:p>
          <a:p>
            <a:r>
              <a:rPr lang="nl-NL" sz="2000" dirty="0"/>
              <a:t>Kanteling binnen het ziekenhuis plaats rond de zorg voor patiënten: </a:t>
            </a:r>
            <a:br>
              <a:rPr lang="nl-NL" sz="2000" dirty="0"/>
            </a:br>
            <a:r>
              <a:rPr lang="nl-NL" sz="2000" dirty="0"/>
              <a:t>van aanbod- en specialismegericht naar patiëntgericht. </a:t>
            </a:r>
            <a:br>
              <a:rPr lang="nl-NL" sz="2000" dirty="0"/>
            </a:br>
            <a:r>
              <a:rPr lang="nl-NL" sz="2000" dirty="0"/>
              <a:t/>
            </a:r>
            <a:br>
              <a:rPr lang="nl-NL" sz="2000" dirty="0"/>
            </a:br>
            <a:r>
              <a:rPr lang="nl-NL" sz="2000" dirty="0"/>
              <a:t>Kent u voorbeelden?</a:t>
            </a:r>
            <a:br>
              <a:rPr lang="nl-NL" sz="2000" dirty="0"/>
            </a:br>
            <a:r>
              <a:rPr lang="nl-NL" sz="2000" dirty="0"/>
              <a:t/>
            </a:r>
            <a:br>
              <a:rPr lang="nl-NL" sz="2000" dirty="0"/>
            </a:br>
            <a:r>
              <a:rPr lang="nl-NL" sz="2000" dirty="0"/>
              <a:t>Hoe kan het beste op deze ontwikkeling worden  ingespeeld?</a:t>
            </a: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44" y="550783"/>
            <a:ext cx="695933" cy="803475"/>
          </a:xfrm>
          <a:prstGeom prst="rect">
            <a:avLst/>
          </a:prstGeom>
        </p:spPr>
      </p:pic>
    </p:spTree>
    <p:extLst>
      <p:ext uri="{BB962C8B-B14F-4D97-AF65-F5344CB8AC3E}">
        <p14:creationId xmlns:p14="http://schemas.microsoft.com/office/powerpoint/2010/main" val="2265996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1172" r="8907" b="61086"/>
          <a:stretch/>
        </p:blipFill>
        <p:spPr>
          <a:xfrm rot="16200000">
            <a:off x="7093374" y="1759372"/>
            <a:ext cx="6858001" cy="3339253"/>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16</a:t>
            </a:fld>
            <a:endParaRPr lang="nl-NL" dirty="0">
              <a:solidFill>
                <a:srgbClr val="E7E6E6">
                  <a:lumMod val="90000"/>
                </a:srgbClr>
              </a:solidFill>
            </a:endParaRPr>
          </a:p>
        </p:txBody>
      </p:sp>
      <p:sp>
        <p:nvSpPr>
          <p:cNvPr id="2" name="Tijdelijke aanduiding voor inhoud 1"/>
          <p:cNvSpPr>
            <a:spLocks noGrp="1"/>
          </p:cNvSpPr>
          <p:nvPr>
            <p:ph idx="1"/>
          </p:nvPr>
        </p:nvSpPr>
        <p:spPr>
          <a:xfrm>
            <a:off x="673391" y="789610"/>
            <a:ext cx="10515600" cy="4947603"/>
          </a:xfrm>
        </p:spPr>
        <p:txBody>
          <a:bodyPr/>
          <a:lstStyle/>
          <a:p>
            <a:pPr marL="0" indent="0">
              <a:buNone/>
            </a:pPr>
            <a:r>
              <a:rPr lang="nl-NL" sz="2800" dirty="0"/>
              <a:t>      </a:t>
            </a:r>
            <a:r>
              <a:rPr lang="nl-NL" sz="2800" b="1" dirty="0">
                <a:solidFill>
                  <a:srgbClr val="81005D"/>
                </a:solidFill>
              </a:rPr>
              <a:t>RICHTING NETWERKGENEESKUNDE</a:t>
            </a:r>
            <a:endParaRPr lang="nl-NL" sz="2800" b="1" dirty="0">
              <a:solidFill>
                <a:schemeClr val="accent5"/>
              </a:solidFill>
            </a:endParaRPr>
          </a:p>
          <a:p>
            <a:pPr marL="0" indent="0">
              <a:buNone/>
            </a:pPr>
            <a:endParaRPr lang="nl-NL" dirty="0"/>
          </a:p>
          <a:p>
            <a:pPr marL="0" indent="0">
              <a:buNone/>
            </a:pPr>
            <a:endParaRPr lang="nl-NL" dirty="0"/>
          </a:p>
          <a:p>
            <a:pPr marL="0" indent="0">
              <a:buNone/>
            </a:pPr>
            <a:r>
              <a:rPr lang="nl-NL" sz="2400" b="1" dirty="0"/>
              <a:t>Agenda:</a:t>
            </a:r>
            <a:r>
              <a:rPr lang="nl-NL" sz="2000" dirty="0"/>
              <a:t/>
            </a:r>
            <a:br>
              <a:rPr lang="nl-NL" sz="2000" dirty="0"/>
            </a:br>
            <a:endParaRPr lang="nl-NL" sz="2000" dirty="0"/>
          </a:p>
          <a:p>
            <a:r>
              <a:rPr lang="nl-NL" sz="2000" dirty="0"/>
              <a:t>Steeds vaker de vraag: “Wie in het netwerk is het meest  geschikt om </a:t>
            </a:r>
            <a:br>
              <a:rPr lang="nl-NL" sz="2000" dirty="0"/>
            </a:br>
            <a:r>
              <a:rPr lang="nl-NL" sz="2000" dirty="0"/>
              <a:t>deze zorg te verlenen?”</a:t>
            </a:r>
            <a:br>
              <a:rPr lang="nl-NL" sz="2000" dirty="0"/>
            </a:br>
            <a:r>
              <a:rPr lang="nl-NL" sz="2000" dirty="0"/>
              <a:t/>
            </a:r>
            <a:br>
              <a:rPr lang="nl-NL" sz="2000" dirty="0"/>
            </a:br>
            <a:r>
              <a:rPr lang="nl-NL" sz="2000" dirty="0"/>
              <a:t>Randvoorwaarden voor een succesvolle verschuiving van zorg? </a:t>
            </a:r>
            <a:endParaRPr lang="nl-NL" sz="1600" i="1" dirty="0">
              <a:solidFill>
                <a:schemeClr val="accent5"/>
              </a:solidFill>
            </a:endParaRP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44" y="550783"/>
            <a:ext cx="695933" cy="803475"/>
          </a:xfrm>
          <a:prstGeom prst="rect">
            <a:avLst/>
          </a:prstGeom>
        </p:spPr>
      </p:pic>
    </p:spTree>
    <p:extLst>
      <p:ext uri="{BB962C8B-B14F-4D97-AF65-F5344CB8AC3E}">
        <p14:creationId xmlns:p14="http://schemas.microsoft.com/office/powerpoint/2010/main" val="977338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t="2369" b="13245"/>
          <a:stretch/>
        </p:blipFill>
        <p:spPr>
          <a:xfrm>
            <a:off x="0" y="-1"/>
            <a:ext cx="12192000" cy="6858001"/>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17</a:t>
            </a:fld>
            <a:endParaRPr lang="nl-NL" dirty="0">
              <a:solidFill>
                <a:srgbClr val="E7E6E6">
                  <a:lumMod val="90000"/>
                </a:srgbClr>
              </a:solidFill>
            </a:endParaRPr>
          </a:p>
        </p:txBody>
      </p:sp>
      <p:sp>
        <p:nvSpPr>
          <p:cNvPr id="8" name="Tijdelijke aanduiding voor inhoud 1"/>
          <p:cNvSpPr txBox="1">
            <a:spLocks/>
          </p:cNvSpPr>
          <p:nvPr/>
        </p:nvSpPr>
        <p:spPr>
          <a:xfrm>
            <a:off x="5797325" y="212203"/>
            <a:ext cx="10515600" cy="4947603"/>
          </a:xfrm>
          <a:prstGeom prst="rect">
            <a:avLst/>
          </a:prstGeom>
        </p:spPr>
        <p:txBody>
          <a:bodyPr/>
          <a:lstStyle>
            <a:lvl1pPr marL="247642" indent="-247642" algn="l" rtl="0" eaLnBrk="1" fontAlgn="base" hangingPunct="1">
              <a:lnSpc>
                <a:spcPct val="90000"/>
              </a:lnSpc>
              <a:spcBef>
                <a:spcPts val="1083"/>
              </a:spcBef>
              <a:spcAft>
                <a:spcPct val="0"/>
              </a:spcAft>
              <a:buFont typeface="Arial" charset="0"/>
              <a:buChar char="•"/>
              <a:defRPr sz="1517" kern="1200">
                <a:solidFill>
                  <a:schemeClr val="tx1"/>
                </a:solidFill>
                <a:latin typeface="+mn-lt"/>
                <a:ea typeface="+mn-ea"/>
                <a:cs typeface="+mn-cs"/>
              </a:defRPr>
            </a:lvl1pPr>
            <a:lvl2pPr marL="742927" indent="-247642" algn="l" rtl="0" eaLnBrk="1" fontAlgn="base" hangingPunct="1">
              <a:lnSpc>
                <a:spcPct val="90000"/>
              </a:lnSpc>
              <a:spcBef>
                <a:spcPts val="542"/>
              </a:spcBef>
              <a:spcAft>
                <a:spcPct val="0"/>
              </a:spcAft>
              <a:buFont typeface="Arial" charset="0"/>
              <a:buChar char="•"/>
              <a:defRPr sz="1300" kern="1200">
                <a:solidFill>
                  <a:schemeClr val="tx1"/>
                </a:solidFill>
                <a:latin typeface="+mn-lt"/>
                <a:ea typeface="+mn-ea"/>
                <a:cs typeface="+mn-cs"/>
              </a:defRPr>
            </a:lvl2pPr>
            <a:lvl3pPr marL="1238212" indent="-247642" algn="l" rtl="0" eaLnBrk="1" fontAlgn="base" hangingPunct="1">
              <a:lnSpc>
                <a:spcPct val="90000"/>
              </a:lnSpc>
              <a:spcBef>
                <a:spcPts val="542"/>
              </a:spcBef>
              <a:spcAft>
                <a:spcPct val="0"/>
              </a:spcAft>
              <a:buFont typeface="Arial" charset="0"/>
              <a:buChar char="•"/>
              <a:defRPr sz="1192" kern="1200">
                <a:solidFill>
                  <a:schemeClr val="tx1"/>
                </a:solidFill>
                <a:latin typeface="+mn-lt"/>
                <a:ea typeface="+mn-ea"/>
                <a:cs typeface="+mn-cs"/>
              </a:defRPr>
            </a:lvl3pPr>
            <a:lvl4pPr marL="1733497" indent="-247642" algn="l" rtl="0" eaLnBrk="1" fontAlgn="base" hangingPunct="1">
              <a:lnSpc>
                <a:spcPct val="90000"/>
              </a:lnSpc>
              <a:spcBef>
                <a:spcPts val="542"/>
              </a:spcBef>
              <a:spcAft>
                <a:spcPct val="0"/>
              </a:spcAft>
              <a:buFont typeface="Arial" charset="0"/>
              <a:buChar char="•"/>
              <a:defRPr sz="1137" kern="1200">
                <a:solidFill>
                  <a:schemeClr val="tx1"/>
                </a:solidFill>
                <a:latin typeface="+mn-lt"/>
                <a:ea typeface="+mn-ea"/>
                <a:cs typeface="+mn-cs"/>
              </a:defRPr>
            </a:lvl4pPr>
            <a:lvl5pPr marL="2228781" indent="-247642" algn="l" rtl="0" eaLnBrk="1" fontAlgn="base" hangingPunct="1">
              <a:lnSpc>
                <a:spcPct val="90000"/>
              </a:lnSpc>
              <a:spcBef>
                <a:spcPts val="542"/>
              </a:spcBef>
              <a:spcAft>
                <a:spcPct val="0"/>
              </a:spcAft>
              <a:buFont typeface="Arial" charset="0"/>
              <a:buChar char="•"/>
              <a:defRPr sz="1083"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9pPr>
          </a:lstStyle>
          <a:p>
            <a:pPr marL="0" indent="0">
              <a:buNone/>
            </a:pPr>
            <a:r>
              <a:rPr lang="nl-NL" sz="2800" b="1" dirty="0">
                <a:solidFill>
                  <a:schemeClr val="accent4">
                    <a:lumMod val="10000"/>
                    <a:lumOff val="90000"/>
                  </a:schemeClr>
                </a:solidFill>
              </a:rPr>
              <a:t>BETROKKEN BIJ GEZONDHEID EN GEDRAG</a:t>
            </a:r>
          </a:p>
          <a:p>
            <a:pPr marL="0" indent="0">
              <a:buFont typeface="Arial" charset="0"/>
              <a:buNone/>
            </a:pPr>
            <a:endParaRPr lang="nl-NL" sz="2800" dirty="0"/>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566" y="0"/>
            <a:ext cx="827760" cy="955673"/>
          </a:xfrm>
          <a:prstGeom prst="rect">
            <a:avLst/>
          </a:prstGeom>
        </p:spPr>
      </p:pic>
    </p:spTree>
    <p:extLst>
      <p:ext uri="{BB962C8B-B14F-4D97-AF65-F5344CB8AC3E}">
        <p14:creationId xmlns:p14="http://schemas.microsoft.com/office/powerpoint/2010/main" val="465626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0982" r="9744" b="62671"/>
          <a:stretch/>
        </p:blipFill>
        <p:spPr>
          <a:xfrm rot="16200000">
            <a:off x="7148320" y="1814316"/>
            <a:ext cx="6858001" cy="3229365"/>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18</a:t>
            </a:fld>
            <a:endParaRPr lang="nl-NL" dirty="0">
              <a:solidFill>
                <a:srgbClr val="E7E6E6">
                  <a:lumMod val="90000"/>
                </a:srgbClr>
              </a:solidFill>
            </a:endParaRPr>
          </a:p>
        </p:txBody>
      </p:sp>
      <p:sp>
        <p:nvSpPr>
          <p:cNvPr id="2" name="Tijdelijke aanduiding voor inhoud 1"/>
          <p:cNvSpPr>
            <a:spLocks noGrp="1"/>
          </p:cNvSpPr>
          <p:nvPr>
            <p:ph idx="1"/>
          </p:nvPr>
        </p:nvSpPr>
        <p:spPr>
          <a:xfrm>
            <a:off x="627108" y="791613"/>
            <a:ext cx="10515600" cy="4947603"/>
          </a:xfrm>
        </p:spPr>
        <p:txBody>
          <a:bodyPr/>
          <a:lstStyle/>
          <a:p>
            <a:pPr marL="0" indent="0">
              <a:buNone/>
            </a:pPr>
            <a:r>
              <a:rPr lang="nl-NL" sz="2800" dirty="0"/>
              <a:t>      </a:t>
            </a:r>
            <a:r>
              <a:rPr lang="nl-NL" sz="2800" b="1" dirty="0">
                <a:solidFill>
                  <a:srgbClr val="00AFCB"/>
                </a:solidFill>
              </a:rPr>
              <a:t>BETROKKEN BIJ GEZONDHEID EN GEDRAG</a:t>
            </a:r>
          </a:p>
          <a:p>
            <a:pPr marL="0" indent="0">
              <a:buNone/>
            </a:pPr>
            <a:endParaRPr lang="nl-NL" sz="2400" b="1" dirty="0">
              <a:solidFill>
                <a:srgbClr val="00AFCB"/>
              </a:solidFill>
            </a:endParaRPr>
          </a:p>
          <a:p>
            <a:pPr marL="0" indent="0">
              <a:buNone/>
            </a:pPr>
            <a:endParaRPr lang="nl-NL" sz="2400" b="1" dirty="0">
              <a:solidFill>
                <a:srgbClr val="00AFCB"/>
              </a:solidFill>
            </a:endParaRPr>
          </a:p>
          <a:p>
            <a:pPr marL="0" indent="0">
              <a:buNone/>
            </a:pPr>
            <a:r>
              <a:rPr lang="nl-NL" sz="2400" b="1" dirty="0"/>
              <a:t>Ambitie richting 2025:</a:t>
            </a:r>
            <a:r>
              <a:rPr lang="nl-NL" sz="2400" i="1" dirty="0">
                <a:solidFill>
                  <a:srgbClr val="00AFCB"/>
                </a:solidFill>
              </a:rPr>
              <a:t/>
            </a:r>
            <a:br>
              <a:rPr lang="nl-NL" sz="2400" i="1" dirty="0">
                <a:solidFill>
                  <a:srgbClr val="00AFCB"/>
                </a:solidFill>
              </a:rPr>
            </a:br>
            <a:endParaRPr lang="nl-NL" sz="2400" i="1" dirty="0">
              <a:solidFill>
                <a:schemeClr val="accent5"/>
              </a:solidFill>
            </a:endParaRPr>
          </a:p>
          <a:p>
            <a:r>
              <a:rPr lang="nl-NL" sz="2000" dirty="0"/>
              <a:t>Er wordt minder gerookt, minder alcohol wordt gebruikt en meer bewogen. </a:t>
            </a:r>
            <a:br>
              <a:rPr lang="nl-NL" sz="2000" dirty="0"/>
            </a:br>
            <a:endParaRPr lang="nl-NL" sz="2000" dirty="0"/>
          </a:p>
          <a:p>
            <a:r>
              <a:rPr lang="nl-NL" sz="2000" dirty="0"/>
              <a:t>Het belang van een gezonde leefstijl wordt uitgesproken.</a:t>
            </a:r>
            <a:br>
              <a:rPr lang="nl-NL" sz="2000" dirty="0"/>
            </a:br>
            <a:endParaRPr lang="nl-NL" sz="2000" dirty="0"/>
          </a:p>
          <a:p>
            <a:r>
              <a:rPr lang="nl-NL" sz="2000" dirty="0"/>
              <a:t>Er worden concrete handvatten over preventie aangeboden.</a:t>
            </a: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16" y="636176"/>
            <a:ext cx="695933" cy="803475"/>
          </a:xfrm>
          <a:prstGeom prst="rect">
            <a:avLst/>
          </a:prstGeom>
        </p:spPr>
      </p:pic>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Tree>
    <p:extLst>
      <p:ext uri="{BB962C8B-B14F-4D97-AF65-F5344CB8AC3E}">
        <p14:creationId xmlns:p14="http://schemas.microsoft.com/office/powerpoint/2010/main" val="1730534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0982" r="9744" b="62671"/>
          <a:stretch/>
        </p:blipFill>
        <p:spPr>
          <a:xfrm rot="16200000">
            <a:off x="7148320" y="1814316"/>
            <a:ext cx="6858001" cy="3229365"/>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19</a:t>
            </a:fld>
            <a:endParaRPr lang="nl-NL" dirty="0">
              <a:solidFill>
                <a:srgbClr val="E7E6E6">
                  <a:lumMod val="90000"/>
                </a:srgbClr>
              </a:solidFill>
            </a:endParaRPr>
          </a:p>
        </p:txBody>
      </p:sp>
      <p:sp>
        <p:nvSpPr>
          <p:cNvPr id="5" name="Tijdelijke aanduiding voor datum 4"/>
          <p:cNvSpPr>
            <a:spLocks noGrp="1"/>
          </p:cNvSpPr>
          <p:nvPr>
            <p:ph type="dt" sz="half" idx="2"/>
          </p:nvPr>
        </p:nvSpPr>
        <p:spPr/>
        <p:txBody>
          <a:bodyPr/>
          <a:lstStyle/>
          <a:p>
            <a:fld id="{83778BD0-27D8-F04C-9939-876EB779CEFF}" type="datetime4">
              <a:rPr lang="nl-NL" smtClean="0">
                <a:solidFill>
                  <a:srgbClr val="E7E6E6">
                    <a:lumMod val="90000"/>
                  </a:srgbClr>
                </a:solidFill>
              </a:rPr>
              <a:t>maart 7, 2017</a:t>
            </a:fld>
            <a:endParaRPr lang="nl-NL" dirty="0">
              <a:solidFill>
                <a:srgbClr val="E7E6E6">
                  <a:lumMod val="90000"/>
                </a:srgbClr>
              </a:solidFill>
            </a:endParaRPr>
          </a:p>
        </p:txBody>
      </p:sp>
      <p:sp>
        <p:nvSpPr>
          <p:cNvPr id="2" name="Tijdelijke aanduiding voor inhoud 1"/>
          <p:cNvSpPr>
            <a:spLocks noGrp="1"/>
          </p:cNvSpPr>
          <p:nvPr>
            <p:ph idx="1"/>
          </p:nvPr>
        </p:nvSpPr>
        <p:spPr>
          <a:xfrm>
            <a:off x="627108" y="791613"/>
            <a:ext cx="10515600" cy="4947603"/>
          </a:xfrm>
        </p:spPr>
        <p:txBody>
          <a:bodyPr/>
          <a:lstStyle/>
          <a:p>
            <a:pPr marL="0" indent="0">
              <a:buNone/>
            </a:pPr>
            <a:r>
              <a:rPr lang="nl-NL" sz="2800" dirty="0"/>
              <a:t>      </a:t>
            </a:r>
            <a:r>
              <a:rPr lang="nl-NL" sz="2800" b="1" dirty="0">
                <a:solidFill>
                  <a:srgbClr val="00AFCB"/>
                </a:solidFill>
              </a:rPr>
              <a:t>BETROKKEN BIJ GEZONDHEID EN GEDRAG</a:t>
            </a:r>
          </a:p>
          <a:p>
            <a:pPr marL="0" indent="0">
              <a:buNone/>
            </a:pPr>
            <a:endParaRPr lang="nl-NL" sz="2400" b="1" dirty="0">
              <a:solidFill>
                <a:srgbClr val="00AFCB"/>
              </a:solidFill>
            </a:endParaRPr>
          </a:p>
          <a:p>
            <a:pPr marL="0" indent="0">
              <a:buNone/>
            </a:pPr>
            <a:endParaRPr lang="nl-NL" sz="2400" b="1" dirty="0">
              <a:solidFill>
                <a:srgbClr val="00AFCB"/>
              </a:solidFill>
            </a:endParaRPr>
          </a:p>
          <a:p>
            <a:pPr marL="0" indent="0">
              <a:buNone/>
            </a:pPr>
            <a:r>
              <a:rPr lang="nl-NL" sz="2400" b="1" dirty="0"/>
              <a:t>Ambitie richting 2025:</a:t>
            </a:r>
            <a:r>
              <a:rPr lang="nl-NL" sz="2400" i="1" dirty="0">
                <a:solidFill>
                  <a:srgbClr val="00AFCB"/>
                </a:solidFill>
              </a:rPr>
              <a:t/>
            </a:r>
            <a:br>
              <a:rPr lang="nl-NL" sz="2400" i="1" dirty="0">
                <a:solidFill>
                  <a:srgbClr val="00AFCB"/>
                </a:solidFill>
              </a:rPr>
            </a:br>
            <a:endParaRPr lang="nl-NL" sz="2400" i="1" dirty="0">
              <a:solidFill>
                <a:schemeClr val="accent5"/>
              </a:solidFill>
            </a:endParaRPr>
          </a:p>
          <a:p>
            <a:r>
              <a:rPr lang="nl-NL" sz="2000" dirty="0"/>
              <a:t>Er wordt minder gerookt, minder alcohol wordt gebruikt en meer bewogen. </a:t>
            </a:r>
            <a:br>
              <a:rPr lang="nl-NL" sz="2000" dirty="0"/>
            </a:br>
            <a:endParaRPr lang="nl-NL" sz="2000" dirty="0"/>
          </a:p>
          <a:p>
            <a:r>
              <a:rPr lang="nl-NL" sz="2000" dirty="0"/>
              <a:t>Het belang van een gezonde leefstijl wordt uitgesproken.</a:t>
            </a:r>
            <a:br>
              <a:rPr lang="nl-NL" sz="2000" dirty="0"/>
            </a:br>
            <a:endParaRPr lang="nl-NL" sz="2000" dirty="0"/>
          </a:p>
          <a:p>
            <a:r>
              <a:rPr lang="nl-NL" sz="2000" dirty="0"/>
              <a:t>Er worden concrete handvatten over preventie aangeboden.</a:t>
            </a: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16" y="636176"/>
            <a:ext cx="695933" cy="803475"/>
          </a:xfrm>
          <a:prstGeom prst="rect">
            <a:avLst/>
          </a:prstGeom>
        </p:spPr>
      </p:pic>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pic>
        <p:nvPicPr>
          <p:cNvPr id="8" name="Tijdelijke aanduiding voor inhoud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813" y="1431026"/>
            <a:ext cx="9123677" cy="5347391"/>
          </a:xfrm>
          <a:prstGeom prst="rect">
            <a:avLst/>
          </a:prstGeom>
        </p:spPr>
      </p:pic>
    </p:spTree>
    <p:extLst>
      <p:ext uri="{BB962C8B-B14F-4D97-AF65-F5344CB8AC3E}">
        <p14:creationId xmlns:p14="http://schemas.microsoft.com/office/powerpoint/2010/main" val="387575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2</a:t>
            </a:fld>
            <a:endParaRPr lang="nl-NL" dirty="0">
              <a:solidFill>
                <a:srgbClr val="E7E6E6">
                  <a:lumMod val="90000"/>
                </a:srgbClr>
              </a:solidFill>
            </a:endParaRPr>
          </a:p>
        </p:txBody>
      </p:sp>
      <p:sp>
        <p:nvSpPr>
          <p:cNvPr id="25" name="Rechthoek 24"/>
          <p:cNvSpPr/>
          <p:nvPr/>
        </p:nvSpPr>
        <p:spPr>
          <a:xfrm>
            <a:off x="680200" y="332451"/>
            <a:ext cx="7026442" cy="1200329"/>
          </a:xfrm>
          <a:prstGeom prst="rect">
            <a:avLst/>
          </a:prstGeom>
        </p:spPr>
        <p:txBody>
          <a:bodyPr wrap="square">
            <a:spAutoFit/>
          </a:bodyPr>
          <a:lstStyle/>
          <a:p>
            <a:r>
              <a:rPr lang="nl-NL" dirty="0">
                <a:solidFill>
                  <a:srgbClr val="F65A8E"/>
                </a:solidFill>
              </a:rPr>
              <a:t>Met de stijgende prevalentie van chronische aandoeningen stijgt ook de prevalentie van </a:t>
            </a:r>
            <a:r>
              <a:rPr lang="nl-NL" dirty="0" err="1" smtClean="0">
                <a:solidFill>
                  <a:srgbClr val="F65A8E"/>
                </a:solidFill>
              </a:rPr>
              <a:t>multimorbiditeit</a:t>
            </a:r>
            <a:r>
              <a:rPr lang="nl-NL" dirty="0" smtClean="0">
                <a:solidFill>
                  <a:srgbClr val="F65A8E"/>
                </a:solidFill>
              </a:rPr>
              <a:t>. De </a:t>
            </a:r>
            <a:r>
              <a:rPr lang="nl-NL" dirty="0">
                <a:solidFill>
                  <a:srgbClr val="F65A8E"/>
                </a:solidFill>
              </a:rPr>
              <a:t>gemiddelde levensverwachting neemt toe, de hoeveelheid ouderen groeit, er komt meer diversiteit in (culturele) achtergrond, opleiding, geloof en </a:t>
            </a:r>
            <a:r>
              <a:rPr lang="nl-NL" dirty="0" smtClean="0">
                <a:solidFill>
                  <a:srgbClr val="F65A8E"/>
                </a:solidFill>
              </a:rPr>
              <a:t>inkomen.</a:t>
            </a:r>
            <a:endParaRPr lang="nl-NL" dirty="0">
              <a:solidFill>
                <a:srgbClr val="F65A8E"/>
              </a:solidFill>
            </a:endParaRPr>
          </a:p>
        </p:txBody>
      </p:sp>
      <p:sp>
        <p:nvSpPr>
          <p:cNvPr id="26" name="Rechthoek 25"/>
          <p:cNvSpPr/>
          <p:nvPr/>
        </p:nvSpPr>
        <p:spPr>
          <a:xfrm>
            <a:off x="3297446" y="3425222"/>
            <a:ext cx="7335598" cy="923330"/>
          </a:xfrm>
          <a:prstGeom prst="rect">
            <a:avLst/>
          </a:prstGeom>
        </p:spPr>
        <p:txBody>
          <a:bodyPr wrap="none">
            <a:spAutoFit/>
          </a:bodyPr>
          <a:lstStyle/>
          <a:p>
            <a:r>
              <a:rPr lang="nl-NL" dirty="0">
                <a:solidFill>
                  <a:srgbClr val="002060"/>
                </a:solidFill>
              </a:rPr>
              <a:t>Nederlanders zoeken informatie en antwoorden op vragen over gezondheid </a:t>
            </a:r>
            <a:br>
              <a:rPr lang="nl-NL" dirty="0">
                <a:solidFill>
                  <a:srgbClr val="002060"/>
                </a:solidFill>
              </a:rPr>
            </a:br>
            <a:r>
              <a:rPr lang="nl-NL" dirty="0">
                <a:solidFill>
                  <a:srgbClr val="002060"/>
                </a:solidFill>
              </a:rPr>
              <a:t>op het internet. 46 % van de Nederlanders stelt zijn vraag eerst aan een </a:t>
            </a:r>
            <a:br>
              <a:rPr lang="nl-NL" dirty="0">
                <a:solidFill>
                  <a:srgbClr val="002060"/>
                </a:solidFill>
              </a:rPr>
            </a:br>
            <a:r>
              <a:rPr lang="nl-NL" dirty="0">
                <a:solidFill>
                  <a:srgbClr val="002060"/>
                </a:solidFill>
              </a:rPr>
              <a:t>zorgprofessional, 41 % kiest voor het internet.</a:t>
            </a:r>
          </a:p>
        </p:txBody>
      </p:sp>
      <p:sp>
        <p:nvSpPr>
          <p:cNvPr id="27" name="Rechthoek 26"/>
          <p:cNvSpPr/>
          <p:nvPr/>
        </p:nvSpPr>
        <p:spPr>
          <a:xfrm>
            <a:off x="114373" y="2298336"/>
            <a:ext cx="6645409" cy="923330"/>
          </a:xfrm>
          <a:prstGeom prst="rect">
            <a:avLst/>
          </a:prstGeom>
        </p:spPr>
        <p:txBody>
          <a:bodyPr wrap="none">
            <a:spAutoFit/>
          </a:bodyPr>
          <a:lstStyle/>
          <a:p>
            <a:r>
              <a:rPr lang="nl-NL" dirty="0">
                <a:solidFill>
                  <a:srgbClr val="00AFCB"/>
                </a:solidFill>
                <a:latin typeface="Calibri" panose="020F0502020204030204" pitchFamily="34" charset="0"/>
              </a:rPr>
              <a:t>De hoeveelheid informatie rondom aandoeningen gerelateerd</a:t>
            </a:r>
            <a:br>
              <a:rPr lang="nl-NL" dirty="0">
                <a:solidFill>
                  <a:srgbClr val="00AFCB"/>
                </a:solidFill>
                <a:latin typeface="Calibri" panose="020F0502020204030204" pitchFamily="34" charset="0"/>
              </a:rPr>
            </a:br>
            <a:r>
              <a:rPr lang="nl-NL" dirty="0">
                <a:solidFill>
                  <a:srgbClr val="00AFCB"/>
                </a:solidFill>
                <a:latin typeface="Calibri" panose="020F0502020204030204" pitchFamily="34" charset="0"/>
              </a:rPr>
              <a:t>aan leefstijl groeit. Inzichten rondom leefstijlfactoren zijn voor steeds</a:t>
            </a:r>
            <a:br>
              <a:rPr lang="nl-NL" dirty="0">
                <a:solidFill>
                  <a:srgbClr val="00AFCB"/>
                </a:solidFill>
                <a:latin typeface="Calibri" panose="020F0502020204030204" pitchFamily="34" charset="0"/>
              </a:rPr>
            </a:br>
            <a:r>
              <a:rPr lang="nl-NL" dirty="0">
                <a:solidFill>
                  <a:srgbClr val="00AFCB"/>
                </a:solidFill>
                <a:latin typeface="Calibri" panose="020F0502020204030204" pitchFamily="34" charset="0"/>
              </a:rPr>
              <a:t>meer mensen beschikbaar. Eerder inspelen op de ongezonde leefstijl.</a:t>
            </a:r>
            <a:endParaRPr lang="nl-NL" dirty="0">
              <a:solidFill>
                <a:srgbClr val="00AFCB"/>
              </a:solidFill>
            </a:endParaRPr>
          </a:p>
        </p:txBody>
      </p:sp>
      <p:sp>
        <p:nvSpPr>
          <p:cNvPr id="28" name="Rechthoek 27"/>
          <p:cNvSpPr/>
          <p:nvPr/>
        </p:nvSpPr>
        <p:spPr>
          <a:xfrm>
            <a:off x="114373" y="4566465"/>
            <a:ext cx="6096000" cy="1200329"/>
          </a:xfrm>
          <a:prstGeom prst="rect">
            <a:avLst/>
          </a:prstGeom>
        </p:spPr>
        <p:txBody>
          <a:bodyPr>
            <a:spAutoFit/>
          </a:bodyPr>
          <a:lstStyle/>
          <a:p>
            <a:r>
              <a:rPr lang="nl-NL" dirty="0">
                <a:solidFill>
                  <a:srgbClr val="F65A8E"/>
                </a:solidFill>
                <a:latin typeface="Calibri" panose="020F0502020204030204" pitchFamily="34" charset="0"/>
              </a:rPr>
              <a:t>1 op de 4 Nederlanders wil graag via sociale media communiceren met de arts. 1 op de 5 Nederlanders wil via webcam communiceren met de arts.</a:t>
            </a:r>
            <a:r>
              <a:rPr lang="nl-NL" dirty="0">
                <a:latin typeface="Calibri" panose="020F0502020204030204" pitchFamily="34" charset="0"/>
              </a:rPr>
              <a:t/>
            </a:r>
            <a:br>
              <a:rPr lang="nl-NL" dirty="0">
                <a:latin typeface="Calibri" panose="020F0502020204030204" pitchFamily="34" charset="0"/>
              </a:rPr>
            </a:br>
            <a:endParaRPr lang="nl-NL" dirty="0"/>
          </a:p>
        </p:txBody>
      </p:sp>
      <p:sp>
        <p:nvSpPr>
          <p:cNvPr id="29" name="Rechthoek 28"/>
          <p:cNvSpPr/>
          <p:nvPr/>
        </p:nvSpPr>
        <p:spPr>
          <a:xfrm>
            <a:off x="4982320" y="5392801"/>
            <a:ext cx="6096000" cy="646331"/>
          </a:xfrm>
          <a:prstGeom prst="rect">
            <a:avLst/>
          </a:prstGeom>
        </p:spPr>
        <p:txBody>
          <a:bodyPr>
            <a:spAutoFit/>
          </a:bodyPr>
          <a:lstStyle/>
          <a:p>
            <a:r>
              <a:rPr lang="nl-NL" dirty="0">
                <a:solidFill>
                  <a:srgbClr val="002060"/>
                </a:solidFill>
                <a:latin typeface="Calibri" panose="020F0502020204030204" pitchFamily="34" charset="0"/>
              </a:rPr>
              <a:t>Ongeveer 90% van de medisch specialisten ervaart positieve effecten van elektronische uitwisseling met zorgprofessionals. </a:t>
            </a:r>
            <a:endParaRPr lang="nl-NL" dirty="0"/>
          </a:p>
        </p:txBody>
      </p:sp>
      <p:sp>
        <p:nvSpPr>
          <p:cNvPr id="30" name="Rechthoek 29"/>
          <p:cNvSpPr/>
          <p:nvPr/>
        </p:nvSpPr>
        <p:spPr>
          <a:xfrm>
            <a:off x="4693152" y="1700355"/>
            <a:ext cx="7448321" cy="369332"/>
          </a:xfrm>
          <a:prstGeom prst="rect">
            <a:avLst/>
          </a:prstGeom>
        </p:spPr>
        <p:txBody>
          <a:bodyPr wrap="none">
            <a:spAutoFit/>
          </a:bodyPr>
          <a:lstStyle/>
          <a:p>
            <a:r>
              <a:rPr lang="nl-NL" dirty="0">
                <a:solidFill>
                  <a:srgbClr val="81005D"/>
                </a:solidFill>
                <a:latin typeface="Calibri" panose="020F0502020204030204" pitchFamily="34" charset="0"/>
              </a:rPr>
              <a:t>Veranderende zorgvraag vraagt om aanpassingen van de organisatie van zorg.</a:t>
            </a:r>
            <a:endParaRPr lang="nl-NL" dirty="0">
              <a:solidFill>
                <a:srgbClr val="81005D"/>
              </a:solidFill>
            </a:endParaRPr>
          </a:p>
        </p:txBody>
      </p:sp>
      <p:pic>
        <p:nvPicPr>
          <p:cNvPr id="31" name="Afbeelding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Tree>
    <p:extLst>
      <p:ext uri="{BB962C8B-B14F-4D97-AF65-F5344CB8AC3E}">
        <p14:creationId xmlns:p14="http://schemas.microsoft.com/office/powerpoint/2010/main" val="98090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0982" r="9744" b="62671"/>
          <a:stretch/>
        </p:blipFill>
        <p:spPr>
          <a:xfrm rot="16200000">
            <a:off x="7148320" y="1814316"/>
            <a:ext cx="6858001" cy="3229365"/>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20</a:t>
            </a:fld>
            <a:endParaRPr lang="nl-NL" dirty="0">
              <a:solidFill>
                <a:srgbClr val="E7E6E6">
                  <a:lumMod val="90000"/>
                </a:srgbClr>
              </a:solidFill>
            </a:endParaRPr>
          </a:p>
        </p:txBody>
      </p:sp>
      <p:sp>
        <p:nvSpPr>
          <p:cNvPr id="2" name="Tijdelijke aanduiding voor inhoud 1"/>
          <p:cNvSpPr>
            <a:spLocks noGrp="1"/>
          </p:cNvSpPr>
          <p:nvPr>
            <p:ph idx="1"/>
          </p:nvPr>
        </p:nvSpPr>
        <p:spPr>
          <a:xfrm>
            <a:off x="627108" y="791613"/>
            <a:ext cx="10515600" cy="4947603"/>
          </a:xfrm>
        </p:spPr>
        <p:txBody>
          <a:bodyPr/>
          <a:lstStyle/>
          <a:p>
            <a:pPr marL="0" indent="0">
              <a:buNone/>
            </a:pPr>
            <a:r>
              <a:rPr lang="nl-NL" sz="2800" dirty="0"/>
              <a:t>      </a:t>
            </a:r>
            <a:r>
              <a:rPr lang="nl-NL" sz="2800" b="1" dirty="0">
                <a:solidFill>
                  <a:srgbClr val="00AFCB"/>
                </a:solidFill>
              </a:rPr>
              <a:t>BETROKKEN BIJ GEZONDHEID EN GEDRAG</a:t>
            </a:r>
          </a:p>
          <a:p>
            <a:pPr marL="0" indent="0">
              <a:buNone/>
            </a:pPr>
            <a:endParaRPr lang="nl-NL" dirty="0"/>
          </a:p>
          <a:p>
            <a:pPr marL="0" indent="0">
              <a:buNone/>
            </a:pPr>
            <a:endParaRPr lang="nl-NL" sz="2400" b="1" dirty="0">
              <a:solidFill>
                <a:srgbClr val="00AFCB"/>
              </a:solidFill>
            </a:endParaRPr>
          </a:p>
          <a:p>
            <a:pPr marL="0" indent="0">
              <a:buNone/>
            </a:pPr>
            <a:r>
              <a:rPr lang="nl-NL" sz="2400" b="1" dirty="0"/>
              <a:t>Agenda:</a:t>
            </a:r>
          </a:p>
          <a:p>
            <a:pPr marL="0" indent="0">
              <a:buNone/>
            </a:pPr>
            <a:endParaRPr lang="nl-NL" sz="2400" b="1" dirty="0"/>
          </a:p>
          <a:p>
            <a:r>
              <a:rPr lang="nl-NL" sz="2000" dirty="0"/>
              <a:t>Vergroting kennis en bewustwording bij patiënten en medisch specialisten over </a:t>
            </a:r>
            <a:br>
              <a:rPr lang="nl-NL" sz="2000" dirty="0"/>
            </a:br>
            <a:r>
              <a:rPr lang="nl-NL" sz="2000" dirty="0"/>
              <a:t>relatie leefstijl, gezondheid, ziekte en functioneren.</a:t>
            </a:r>
          </a:p>
          <a:p>
            <a:pPr marL="0" indent="0">
              <a:buNone/>
            </a:pPr>
            <a:endParaRPr lang="nl-NL" sz="2000" dirty="0"/>
          </a:p>
          <a:p>
            <a:r>
              <a:rPr lang="nl-NL" sz="2000" dirty="0"/>
              <a:t>Informatie hierover wordt op toegankelijke wijze gedeeld.</a:t>
            </a:r>
          </a:p>
          <a:p>
            <a:pPr marL="0" indent="0">
              <a:buNone/>
            </a:pPr>
            <a:endParaRPr lang="nl-NL" sz="2000" dirty="0"/>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16" y="636176"/>
            <a:ext cx="695933" cy="803475"/>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Tree>
    <p:extLst>
      <p:ext uri="{BB962C8B-B14F-4D97-AF65-F5344CB8AC3E}">
        <p14:creationId xmlns:p14="http://schemas.microsoft.com/office/powerpoint/2010/main" val="333554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b="15605"/>
          <a:stretch/>
        </p:blipFill>
        <p:spPr>
          <a:xfrm>
            <a:off x="0" y="0"/>
            <a:ext cx="12189099" cy="6858000"/>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21</a:t>
            </a:fld>
            <a:endParaRPr lang="nl-NL" dirty="0">
              <a:solidFill>
                <a:srgbClr val="E7E6E6">
                  <a:lumMod val="90000"/>
                </a:srgbClr>
              </a:solidFill>
            </a:endParaRPr>
          </a:p>
        </p:txBody>
      </p:sp>
      <p:sp>
        <p:nvSpPr>
          <p:cNvPr id="8" name="Tijdelijke aanduiding voor inhoud 1"/>
          <p:cNvSpPr txBox="1">
            <a:spLocks/>
          </p:cNvSpPr>
          <p:nvPr/>
        </p:nvSpPr>
        <p:spPr>
          <a:xfrm>
            <a:off x="7127044" y="5506653"/>
            <a:ext cx="6007931" cy="2489462"/>
          </a:xfrm>
          <a:prstGeom prst="rect">
            <a:avLst/>
          </a:prstGeom>
          <a:noFill/>
        </p:spPr>
        <p:txBody>
          <a:bodyPr vert="horz"/>
          <a:lstStyle>
            <a:lvl1pPr marL="247642" indent="-247642" algn="l" rtl="0" eaLnBrk="1" fontAlgn="base" hangingPunct="1">
              <a:lnSpc>
                <a:spcPct val="90000"/>
              </a:lnSpc>
              <a:spcBef>
                <a:spcPts val="1083"/>
              </a:spcBef>
              <a:spcAft>
                <a:spcPct val="0"/>
              </a:spcAft>
              <a:buFont typeface="Arial" charset="0"/>
              <a:buChar char="•"/>
              <a:defRPr sz="1517" kern="1200">
                <a:solidFill>
                  <a:schemeClr val="tx1"/>
                </a:solidFill>
                <a:latin typeface="+mn-lt"/>
                <a:ea typeface="+mn-ea"/>
                <a:cs typeface="+mn-cs"/>
              </a:defRPr>
            </a:lvl1pPr>
            <a:lvl2pPr marL="742927" indent="-247642" algn="l" rtl="0" eaLnBrk="1" fontAlgn="base" hangingPunct="1">
              <a:lnSpc>
                <a:spcPct val="90000"/>
              </a:lnSpc>
              <a:spcBef>
                <a:spcPts val="542"/>
              </a:spcBef>
              <a:spcAft>
                <a:spcPct val="0"/>
              </a:spcAft>
              <a:buFont typeface="Arial" charset="0"/>
              <a:buChar char="•"/>
              <a:defRPr sz="1300" kern="1200">
                <a:solidFill>
                  <a:schemeClr val="tx1"/>
                </a:solidFill>
                <a:latin typeface="+mn-lt"/>
                <a:ea typeface="+mn-ea"/>
                <a:cs typeface="+mn-cs"/>
              </a:defRPr>
            </a:lvl2pPr>
            <a:lvl3pPr marL="1238212" indent="-247642" algn="l" rtl="0" eaLnBrk="1" fontAlgn="base" hangingPunct="1">
              <a:lnSpc>
                <a:spcPct val="90000"/>
              </a:lnSpc>
              <a:spcBef>
                <a:spcPts val="542"/>
              </a:spcBef>
              <a:spcAft>
                <a:spcPct val="0"/>
              </a:spcAft>
              <a:buFont typeface="Arial" charset="0"/>
              <a:buChar char="•"/>
              <a:defRPr sz="1192" kern="1200">
                <a:solidFill>
                  <a:schemeClr val="tx1"/>
                </a:solidFill>
                <a:latin typeface="+mn-lt"/>
                <a:ea typeface="+mn-ea"/>
                <a:cs typeface="+mn-cs"/>
              </a:defRPr>
            </a:lvl3pPr>
            <a:lvl4pPr marL="1733497" indent="-247642" algn="l" rtl="0" eaLnBrk="1" fontAlgn="base" hangingPunct="1">
              <a:lnSpc>
                <a:spcPct val="90000"/>
              </a:lnSpc>
              <a:spcBef>
                <a:spcPts val="542"/>
              </a:spcBef>
              <a:spcAft>
                <a:spcPct val="0"/>
              </a:spcAft>
              <a:buFont typeface="Arial" charset="0"/>
              <a:buChar char="•"/>
              <a:defRPr sz="1137" kern="1200">
                <a:solidFill>
                  <a:schemeClr val="tx1"/>
                </a:solidFill>
                <a:latin typeface="+mn-lt"/>
                <a:ea typeface="+mn-ea"/>
                <a:cs typeface="+mn-cs"/>
              </a:defRPr>
            </a:lvl4pPr>
            <a:lvl5pPr marL="2228781" indent="-247642" algn="l" rtl="0" eaLnBrk="1" fontAlgn="base" hangingPunct="1">
              <a:lnSpc>
                <a:spcPct val="90000"/>
              </a:lnSpc>
              <a:spcBef>
                <a:spcPts val="542"/>
              </a:spcBef>
              <a:spcAft>
                <a:spcPct val="0"/>
              </a:spcAft>
              <a:buFont typeface="Arial" charset="0"/>
              <a:buChar char="•"/>
              <a:defRPr sz="1083"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9pPr>
          </a:lstStyle>
          <a:p>
            <a:pPr marL="0" indent="0">
              <a:buNone/>
            </a:pPr>
            <a:r>
              <a:rPr lang="nl-NL" sz="2800" b="1" dirty="0">
                <a:solidFill>
                  <a:schemeClr val="bg1"/>
                </a:solidFill>
              </a:rPr>
              <a:t>						</a:t>
            </a:r>
          </a:p>
          <a:p>
            <a:pPr marL="0" indent="0">
              <a:buNone/>
            </a:pPr>
            <a:r>
              <a:rPr lang="nl-NL" sz="2800" b="1" dirty="0">
                <a:ln>
                  <a:solidFill>
                    <a:schemeClr val="tx1"/>
                  </a:solidFill>
                </a:ln>
                <a:solidFill>
                  <a:schemeClr val="bg1"/>
                </a:solidFill>
                <a:effectLst>
                  <a:outerShdw blurRad="38100" dist="38100" dir="2700000" algn="tl">
                    <a:srgbClr val="000000">
                      <a:alpha val="43137"/>
                    </a:srgbClr>
                  </a:outerShdw>
                </a:effectLst>
              </a:rPr>
              <a:t>VOOROP IN VERNIEUWING</a:t>
            </a:r>
          </a:p>
          <a:p>
            <a:pPr marL="0" indent="0">
              <a:buFont typeface="Arial" charset="0"/>
              <a:buNone/>
            </a:pPr>
            <a:endParaRPr lang="nl-NL" sz="2800" dirty="0"/>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905" y="5809960"/>
            <a:ext cx="815418" cy="941424"/>
          </a:xfrm>
          <a:prstGeom prst="rect">
            <a:avLst/>
          </a:prstGeom>
          <a:ln>
            <a:noFill/>
          </a:ln>
          <a:effectLst>
            <a:glow rad="38100">
              <a:schemeClr val="accent6">
                <a:satMod val="175000"/>
              </a:schemeClr>
            </a:glow>
          </a:effectLst>
        </p:spPr>
      </p:pic>
    </p:spTree>
    <p:extLst>
      <p:ext uri="{BB962C8B-B14F-4D97-AF65-F5344CB8AC3E}">
        <p14:creationId xmlns:p14="http://schemas.microsoft.com/office/powerpoint/2010/main" val="1826085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extLst>
              <a:ext uri="{28A0092B-C50C-407E-A947-70E740481C1C}">
                <a14:useLocalDpi xmlns:a14="http://schemas.microsoft.com/office/drawing/2010/main" val="0"/>
              </a:ext>
            </a:extLst>
          </a:blip>
          <a:srcRect l="11445" r="9414" b="60778"/>
          <a:stretch/>
        </p:blipFill>
        <p:spPr>
          <a:xfrm rot="16200000">
            <a:off x="7063604" y="1729601"/>
            <a:ext cx="6858000" cy="3398795"/>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22</a:t>
            </a:fld>
            <a:endParaRPr lang="nl-NL" dirty="0">
              <a:solidFill>
                <a:srgbClr val="E7E6E6">
                  <a:lumMod val="90000"/>
                </a:srgbClr>
              </a:solidFill>
            </a:endParaRPr>
          </a:p>
        </p:txBody>
      </p:sp>
      <p:sp>
        <p:nvSpPr>
          <p:cNvPr id="2" name="Tijdelijke aanduiding voor inhoud 1"/>
          <p:cNvSpPr>
            <a:spLocks noGrp="1"/>
          </p:cNvSpPr>
          <p:nvPr>
            <p:ph idx="1"/>
          </p:nvPr>
        </p:nvSpPr>
        <p:spPr>
          <a:xfrm>
            <a:off x="544412" y="932023"/>
            <a:ext cx="10515600" cy="4947603"/>
          </a:xfrm>
        </p:spPr>
        <p:txBody>
          <a:bodyPr/>
          <a:lstStyle/>
          <a:p>
            <a:pPr marL="0" indent="0">
              <a:buNone/>
            </a:pPr>
            <a:r>
              <a:rPr lang="nl-NL" sz="2800" dirty="0"/>
              <a:t>      </a:t>
            </a:r>
            <a:r>
              <a:rPr lang="nl-NL" sz="2800" b="1" dirty="0">
                <a:solidFill>
                  <a:srgbClr val="00243A"/>
                </a:solidFill>
              </a:rPr>
              <a:t>VOOROP IN VERNIEUWING</a:t>
            </a:r>
          </a:p>
          <a:p>
            <a:pPr marL="0" indent="0">
              <a:buNone/>
            </a:pPr>
            <a:endParaRPr lang="nl-NL" dirty="0"/>
          </a:p>
          <a:p>
            <a:pPr marL="0" indent="0">
              <a:buNone/>
            </a:pPr>
            <a:endParaRPr lang="nl-NL" dirty="0"/>
          </a:p>
          <a:p>
            <a:pPr marL="0" indent="0">
              <a:buNone/>
            </a:pPr>
            <a:r>
              <a:rPr lang="nl-NL" sz="2400" b="1" dirty="0">
                <a:solidFill>
                  <a:srgbClr val="00243A"/>
                </a:solidFill>
              </a:rPr>
              <a:t>Ontwikkeling richting 2025:</a:t>
            </a:r>
          </a:p>
          <a:p>
            <a:pPr marL="0" indent="0">
              <a:buNone/>
            </a:pPr>
            <a:endParaRPr lang="nl-NL" sz="2400" b="1" dirty="0">
              <a:solidFill>
                <a:srgbClr val="00243A"/>
              </a:solidFill>
            </a:endParaRPr>
          </a:p>
          <a:p>
            <a:r>
              <a:rPr lang="nl-NL" sz="2000" dirty="0">
                <a:solidFill>
                  <a:srgbClr val="00243A"/>
                </a:solidFill>
              </a:rPr>
              <a:t>Medisch specialisten en patiënten zijn betrokken bij innovatie. </a:t>
            </a:r>
            <a:br>
              <a:rPr lang="nl-NL" sz="2000" dirty="0">
                <a:solidFill>
                  <a:srgbClr val="00243A"/>
                </a:solidFill>
              </a:rPr>
            </a:br>
            <a:endParaRPr lang="nl-NL" sz="2400" b="1" dirty="0">
              <a:solidFill>
                <a:srgbClr val="00243A"/>
              </a:solidFill>
            </a:endParaRPr>
          </a:p>
          <a:p>
            <a:r>
              <a:rPr lang="nl-NL" sz="2000" dirty="0">
                <a:solidFill>
                  <a:srgbClr val="00243A"/>
                </a:solidFill>
              </a:rPr>
              <a:t>Medisch specialisten kennen de maatschappelijke behoefte, weten wat nodig is </a:t>
            </a:r>
            <a:br>
              <a:rPr lang="nl-NL" sz="2000" dirty="0">
                <a:solidFill>
                  <a:srgbClr val="00243A"/>
                </a:solidFill>
              </a:rPr>
            </a:br>
            <a:r>
              <a:rPr lang="nl-NL" sz="2000" dirty="0">
                <a:solidFill>
                  <a:srgbClr val="00243A"/>
                </a:solidFill>
              </a:rPr>
              <a:t>om de zorg te verbeteren.</a:t>
            </a:r>
            <a:endParaRPr lang="nl-NL" sz="1800" dirty="0">
              <a:solidFill>
                <a:srgbClr val="00243A"/>
              </a:solidFill>
            </a:endParaRP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32" y="776853"/>
            <a:ext cx="695933" cy="803475"/>
          </a:xfrm>
          <a:prstGeom prst="rect">
            <a:avLst/>
          </a:prstGeom>
        </p:spPr>
      </p:pic>
      <p:pic>
        <p:nvPicPr>
          <p:cNvPr id="12" name="Afbeelding 11"/>
          <p:cNvPicPr>
            <a:picLocks noChangeAspect="1"/>
          </p:cNvPicPr>
          <p:nvPr/>
        </p:nvPicPr>
        <p:blipFill>
          <a:blip r:embed="rId5">
            <a:extLst>
              <a:ext uri="{BEBA8EAE-BF5A-486C-A8C5-ECC9F3942E4B}">
                <a14:imgProps xmlns:a14="http://schemas.microsoft.com/office/drawing/2010/main">
                  <a14:imgLayer r:embed="rId6">
                    <a14:imgEffect>
                      <a14:colorTemperature colorTemp="6508"/>
                    </a14:imgEffect>
                    <a14:imgEffect>
                      <a14:saturation sat="101000"/>
                    </a14:imgEffect>
                  </a14:imgLayer>
                </a14:imgProps>
              </a:ext>
              <a:ext uri="{28A0092B-C50C-407E-A947-70E740481C1C}">
                <a14:useLocalDpi xmlns:a14="http://schemas.microsoft.com/office/drawing/2010/main" val="0"/>
              </a:ext>
            </a:extLst>
          </a:blip>
          <a:stretch>
            <a:fillRect/>
          </a:stretch>
        </p:blipFill>
        <p:spPr>
          <a:xfrm>
            <a:off x="10466936" y="6141910"/>
            <a:ext cx="1642446" cy="648766"/>
          </a:xfrm>
          <a:prstGeom prst="rect">
            <a:avLst/>
          </a:prstGeom>
          <a:solidFill>
            <a:schemeClr val="bg1"/>
          </a:solidFill>
        </p:spPr>
      </p:pic>
    </p:spTree>
    <p:extLst>
      <p:ext uri="{BB962C8B-B14F-4D97-AF65-F5344CB8AC3E}">
        <p14:creationId xmlns:p14="http://schemas.microsoft.com/office/powerpoint/2010/main" val="3788948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extLst>
              <a:ext uri="{28A0092B-C50C-407E-A947-70E740481C1C}">
                <a14:useLocalDpi xmlns:a14="http://schemas.microsoft.com/office/drawing/2010/main" val="0"/>
              </a:ext>
            </a:extLst>
          </a:blip>
          <a:srcRect l="11445" r="9414" b="60778"/>
          <a:stretch/>
        </p:blipFill>
        <p:spPr>
          <a:xfrm rot="16200000">
            <a:off x="7063604" y="1729601"/>
            <a:ext cx="6858000" cy="3398795"/>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23</a:t>
            </a:fld>
            <a:endParaRPr lang="nl-NL" dirty="0">
              <a:solidFill>
                <a:srgbClr val="E7E6E6">
                  <a:lumMod val="90000"/>
                </a:srgbClr>
              </a:solidFill>
            </a:endParaRPr>
          </a:p>
        </p:txBody>
      </p:sp>
      <p:sp>
        <p:nvSpPr>
          <p:cNvPr id="2" name="Tijdelijke aanduiding voor inhoud 1"/>
          <p:cNvSpPr>
            <a:spLocks noGrp="1"/>
          </p:cNvSpPr>
          <p:nvPr>
            <p:ph idx="1"/>
          </p:nvPr>
        </p:nvSpPr>
        <p:spPr>
          <a:xfrm>
            <a:off x="544412" y="932023"/>
            <a:ext cx="10515600" cy="4947603"/>
          </a:xfrm>
        </p:spPr>
        <p:txBody>
          <a:bodyPr/>
          <a:lstStyle/>
          <a:p>
            <a:pPr marL="0" indent="0">
              <a:buNone/>
            </a:pPr>
            <a:r>
              <a:rPr lang="nl-NL" sz="2800" dirty="0"/>
              <a:t>      </a:t>
            </a:r>
            <a:r>
              <a:rPr lang="nl-NL" sz="2800" b="1" dirty="0">
                <a:solidFill>
                  <a:srgbClr val="00243A"/>
                </a:solidFill>
              </a:rPr>
              <a:t>VOOROP IN VERNIEUWING</a:t>
            </a:r>
          </a:p>
          <a:p>
            <a:pPr marL="0" indent="0">
              <a:buNone/>
            </a:pPr>
            <a:endParaRPr lang="nl-NL" dirty="0"/>
          </a:p>
          <a:p>
            <a:pPr marL="0" indent="0">
              <a:buNone/>
            </a:pPr>
            <a:endParaRPr lang="nl-NL" dirty="0"/>
          </a:p>
          <a:p>
            <a:pPr marL="0" indent="0">
              <a:buNone/>
            </a:pPr>
            <a:r>
              <a:rPr lang="nl-NL" sz="2400" b="1" dirty="0">
                <a:solidFill>
                  <a:srgbClr val="00243A"/>
                </a:solidFill>
              </a:rPr>
              <a:t>Agenda:</a:t>
            </a:r>
          </a:p>
          <a:p>
            <a:pPr marL="0" indent="0">
              <a:buNone/>
            </a:pPr>
            <a:endParaRPr lang="nl-NL" sz="2400" b="1" dirty="0">
              <a:solidFill>
                <a:srgbClr val="00243A"/>
              </a:solidFill>
            </a:endParaRPr>
          </a:p>
          <a:p>
            <a:r>
              <a:rPr lang="nl-NL" sz="2000" dirty="0"/>
              <a:t>Investeer in het creëren/versterken van de innovatiecultuur binnen netwerken.</a:t>
            </a:r>
          </a:p>
          <a:p>
            <a:endParaRPr lang="nl-NL" sz="2000" dirty="0"/>
          </a:p>
          <a:p>
            <a:r>
              <a:rPr lang="nl-NL" sz="2000" dirty="0"/>
              <a:t>Bewustwording over welke technologie de behoefte van de patiënt vervult.</a:t>
            </a:r>
            <a:br>
              <a:rPr lang="nl-NL" sz="2000" dirty="0"/>
            </a:br>
            <a:endParaRPr lang="nl-NL" sz="2000" dirty="0"/>
          </a:p>
          <a:p>
            <a:r>
              <a:rPr lang="nl-NL" sz="2000" dirty="0"/>
              <a:t>Creëer schakel tussen medisch specialist, patiënt en de  technologieleverancier.</a:t>
            </a:r>
            <a:br>
              <a:rPr lang="nl-NL" sz="2000" dirty="0"/>
            </a:br>
            <a:endParaRPr lang="nl-NL" sz="2400" b="1" dirty="0">
              <a:solidFill>
                <a:srgbClr val="00243A"/>
              </a:solidFill>
            </a:endParaRP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32" y="776853"/>
            <a:ext cx="695933" cy="803475"/>
          </a:xfrm>
          <a:prstGeom prst="rect">
            <a:avLst/>
          </a:prstGeom>
        </p:spPr>
      </p:pic>
      <p:pic>
        <p:nvPicPr>
          <p:cNvPr id="8" name="Afbeelding 7"/>
          <p:cNvPicPr>
            <a:picLocks noChangeAspect="1"/>
          </p:cNvPicPr>
          <p:nvPr/>
        </p:nvPicPr>
        <p:blipFill>
          <a:blip r:embed="rId5">
            <a:extLst>
              <a:ext uri="{BEBA8EAE-BF5A-486C-A8C5-ECC9F3942E4B}">
                <a14:imgProps xmlns:a14="http://schemas.microsoft.com/office/drawing/2010/main">
                  <a14:imgLayer r:embed="rId6">
                    <a14:imgEffect>
                      <a14:colorTemperature colorTemp="6508"/>
                    </a14:imgEffect>
                    <a14:imgEffect>
                      <a14:saturation sat="101000"/>
                    </a14:imgEffect>
                  </a14:imgLayer>
                </a14:imgProps>
              </a:ext>
              <a:ext uri="{28A0092B-C50C-407E-A947-70E740481C1C}">
                <a14:useLocalDpi xmlns:a14="http://schemas.microsoft.com/office/drawing/2010/main" val="0"/>
              </a:ext>
            </a:extLst>
          </a:blip>
          <a:stretch>
            <a:fillRect/>
          </a:stretch>
        </p:blipFill>
        <p:spPr>
          <a:xfrm>
            <a:off x="10466936" y="6141910"/>
            <a:ext cx="1642446" cy="648766"/>
          </a:xfrm>
          <a:prstGeom prst="rect">
            <a:avLst/>
          </a:prstGeom>
          <a:solidFill>
            <a:schemeClr val="bg1"/>
          </a:solidFill>
        </p:spPr>
      </p:pic>
    </p:spTree>
    <p:extLst>
      <p:ext uri="{BB962C8B-B14F-4D97-AF65-F5344CB8AC3E}">
        <p14:creationId xmlns:p14="http://schemas.microsoft.com/office/powerpoint/2010/main" val="518537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15000"/>
                    </a14:imgEffect>
                    <a14:imgEffect>
                      <a14:brightnessContrast bright="75000"/>
                    </a14:imgEffect>
                  </a14:imgLayer>
                </a14:imgProps>
              </a:ext>
              <a:ext uri="{28A0092B-C50C-407E-A947-70E740481C1C}">
                <a14:useLocalDpi xmlns:a14="http://schemas.microsoft.com/office/drawing/2010/main" val="0"/>
              </a:ext>
            </a:extLst>
          </a:blip>
          <a:stretch>
            <a:fillRect/>
          </a:stretch>
        </p:blipFill>
        <p:spPr>
          <a:xfrm>
            <a:off x="5558078" y="114028"/>
            <a:ext cx="6349206" cy="6349206"/>
          </a:xfrm>
          <a:prstGeom prst="rect">
            <a:avLst/>
          </a:prstGeom>
          <a:noFill/>
          <a:effectLst>
            <a:outerShdw blurRad="50800" dist="50800" dir="5400000" algn="ctr" rotWithShape="0">
              <a:schemeClr val="bg1">
                <a:alpha val="48000"/>
              </a:schemeClr>
            </a:outerShdw>
          </a:effectLst>
        </p:spPr>
      </p:pic>
      <p:pic>
        <p:nvPicPr>
          <p:cNvPr id="20" name="Afbeelding 19"/>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9924" y="114028"/>
            <a:ext cx="6349206" cy="6349206"/>
          </a:xfrm>
          <a:prstGeom prst="rect">
            <a:avLst/>
          </a:prstGeom>
          <a:noFill/>
          <a:effectLst>
            <a:outerShdw blurRad="50800" dist="50800" dir="5400000" algn="ctr" rotWithShape="0">
              <a:schemeClr val="bg1"/>
            </a:outerShdw>
          </a:effectLst>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24</a:t>
            </a:fld>
            <a:endParaRPr lang="nl-NL" dirty="0">
              <a:solidFill>
                <a:srgbClr val="E7E6E6">
                  <a:lumMod val="90000"/>
                </a:srgbClr>
              </a:solidFill>
            </a:endParaRPr>
          </a:p>
        </p:txBody>
      </p:sp>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
        <p:nvSpPr>
          <p:cNvPr id="10" name="Tekstvak 9"/>
          <p:cNvSpPr txBox="1"/>
          <p:nvPr/>
        </p:nvSpPr>
        <p:spPr>
          <a:xfrm>
            <a:off x="842392" y="2962759"/>
            <a:ext cx="5447649" cy="461665"/>
          </a:xfrm>
          <a:prstGeom prst="rect">
            <a:avLst/>
          </a:prstGeom>
          <a:noFill/>
          <a:effectLst>
            <a:outerShdw dist="50800" dir="5400000" sx="37000" sy="37000" algn="ctr" rotWithShape="0">
              <a:schemeClr val="bg1">
                <a:lumMod val="50000"/>
              </a:schemeClr>
            </a:outerShdw>
          </a:effectLst>
        </p:spPr>
        <p:txBody>
          <a:bodyPr wrap="square" rtlCol="0">
            <a:spAutoFit/>
          </a:bodyPr>
          <a:lstStyle/>
          <a:p>
            <a:r>
              <a:rPr lang="nl-NL" sz="2400" b="1" i="1" dirty="0">
                <a:solidFill>
                  <a:schemeClr val="bg1"/>
                </a:solidFill>
              </a:rPr>
              <a:t>Meer </a:t>
            </a:r>
            <a:r>
              <a:rPr lang="nl-NL" sz="2400" b="1" i="1" dirty="0" smtClean="0">
                <a:solidFill>
                  <a:schemeClr val="bg1"/>
                </a:solidFill>
              </a:rPr>
              <a:t>informatie te </a:t>
            </a:r>
            <a:r>
              <a:rPr lang="nl-NL" sz="2400" b="1" i="1" dirty="0">
                <a:solidFill>
                  <a:schemeClr val="bg1"/>
                </a:solidFill>
              </a:rPr>
              <a:t>vinden </a:t>
            </a:r>
            <a:r>
              <a:rPr lang="nl-NL" sz="2400" b="1" i="1" dirty="0" smtClean="0">
                <a:solidFill>
                  <a:schemeClr val="bg1"/>
                </a:solidFill>
              </a:rPr>
              <a:t>op: </a:t>
            </a:r>
          </a:p>
        </p:txBody>
      </p:sp>
      <p:sp>
        <p:nvSpPr>
          <p:cNvPr id="2" name="Rechthoek 1"/>
          <p:cNvSpPr/>
          <p:nvPr/>
        </p:nvSpPr>
        <p:spPr>
          <a:xfrm>
            <a:off x="6255594" y="2985175"/>
            <a:ext cx="5171308" cy="461665"/>
          </a:xfrm>
          <a:prstGeom prst="rect">
            <a:avLst/>
          </a:prstGeom>
        </p:spPr>
        <p:txBody>
          <a:bodyPr wrap="none">
            <a:spAutoFit/>
          </a:bodyPr>
          <a:lstStyle/>
          <a:p>
            <a:r>
              <a:rPr lang="nl-NL" sz="2400" b="1" dirty="0" err="1"/>
              <a:t>www.demedischspecialist.nl</a:t>
            </a:r>
            <a:r>
              <a:rPr lang="nl-NL" sz="2400" b="1" dirty="0"/>
              <a:t>/visie2025</a:t>
            </a:r>
            <a:endParaRPr lang="nl-NL" sz="2400" dirty="0"/>
          </a:p>
        </p:txBody>
      </p:sp>
    </p:spTree>
    <p:extLst>
      <p:ext uri="{BB962C8B-B14F-4D97-AF65-F5344CB8AC3E}">
        <p14:creationId xmlns:p14="http://schemas.microsoft.com/office/powerpoint/2010/main" val="3413240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15000"/>
                    </a14:imgEffect>
                    <a14:imgEffect>
                      <a14:brightnessContrast bright="75000"/>
                    </a14:imgEffect>
                  </a14:imgLayer>
                </a14:imgProps>
              </a:ext>
              <a:ext uri="{28A0092B-C50C-407E-A947-70E740481C1C}">
                <a14:useLocalDpi xmlns:a14="http://schemas.microsoft.com/office/drawing/2010/main" val="0"/>
              </a:ext>
            </a:extLst>
          </a:blip>
          <a:stretch>
            <a:fillRect/>
          </a:stretch>
        </p:blipFill>
        <p:spPr>
          <a:xfrm>
            <a:off x="5558078" y="114028"/>
            <a:ext cx="6349206" cy="6349206"/>
          </a:xfrm>
          <a:prstGeom prst="rect">
            <a:avLst/>
          </a:prstGeom>
          <a:noFill/>
          <a:effectLst>
            <a:outerShdw blurRad="50800" dist="50800" dir="5400000" algn="ctr" rotWithShape="0">
              <a:schemeClr val="bg1">
                <a:alpha val="48000"/>
              </a:schemeClr>
            </a:outerShdw>
          </a:effectLst>
        </p:spPr>
      </p:pic>
      <p:pic>
        <p:nvPicPr>
          <p:cNvPr id="20" name="Afbeelding 19"/>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9924" y="114028"/>
            <a:ext cx="6349206" cy="6349206"/>
          </a:xfrm>
          <a:prstGeom prst="rect">
            <a:avLst/>
          </a:prstGeom>
          <a:noFill/>
          <a:effectLst>
            <a:outerShdw blurRad="50800" dist="50800" dir="5400000" algn="ctr" rotWithShape="0">
              <a:schemeClr val="bg1"/>
            </a:outerShdw>
          </a:effectLst>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3</a:t>
            </a:fld>
            <a:endParaRPr lang="nl-NL" dirty="0">
              <a:solidFill>
                <a:srgbClr val="E7E6E6">
                  <a:lumMod val="90000"/>
                </a:srgbClr>
              </a:solidFill>
            </a:endParaRPr>
          </a:p>
        </p:txBody>
      </p:sp>
      <p:sp>
        <p:nvSpPr>
          <p:cNvPr id="23" name="Tekstvak 22"/>
          <p:cNvSpPr txBox="1"/>
          <p:nvPr/>
        </p:nvSpPr>
        <p:spPr>
          <a:xfrm>
            <a:off x="996043" y="2134469"/>
            <a:ext cx="4791840" cy="2677656"/>
          </a:xfrm>
          <a:prstGeom prst="rect">
            <a:avLst/>
          </a:prstGeom>
          <a:noFill/>
          <a:effectLst>
            <a:outerShdw dist="50800" dir="5400000" sx="37000" sy="37000" algn="ctr" rotWithShape="0">
              <a:schemeClr val="bg1">
                <a:lumMod val="50000"/>
              </a:schemeClr>
            </a:outerShdw>
          </a:effectLst>
        </p:spPr>
        <p:txBody>
          <a:bodyPr wrap="square" rtlCol="0">
            <a:spAutoFit/>
          </a:bodyPr>
          <a:lstStyle/>
          <a:p>
            <a:r>
              <a:rPr lang="nl-NL" sz="2400" b="1" i="1" dirty="0">
                <a:solidFill>
                  <a:schemeClr val="bg1"/>
                </a:solidFill>
              </a:rPr>
              <a:t>Ambitie</a:t>
            </a:r>
          </a:p>
          <a:p>
            <a:endParaRPr lang="nl-NL" sz="2400" i="1" dirty="0" smtClean="0">
              <a:solidFill>
                <a:schemeClr val="bg1"/>
              </a:solidFill>
            </a:endParaRPr>
          </a:p>
          <a:p>
            <a:r>
              <a:rPr lang="nl-NL" sz="2400" i="1" dirty="0" smtClean="0">
                <a:solidFill>
                  <a:schemeClr val="bg1"/>
                </a:solidFill>
              </a:rPr>
              <a:t>In </a:t>
            </a:r>
            <a:r>
              <a:rPr lang="nl-NL" sz="2400" i="1" dirty="0">
                <a:solidFill>
                  <a:schemeClr val="bg1"/>
                </a:solidFill>
              </a:rPr>
              <a:t>2025 behoort de Nederlandse </a:t>
            </a:r>
            <a:br>
              <a:rPr lang="nl-NL" sz="2400" i="1" dirty="0">
                <a:solidFill>
                  <a:schemeClr val="bg1"/>
                </a:solidFill>
              </a:rPr>
            </a:br>
            <a:r>
              <a:rPr lang="nl-NL" sz="2400" i="1" dirty="0" smtClean="0">
                <a:solidFill>
                  <a:schemeClr val="bg1"/>
                </a:solidFill>
              </a:rPr>
              <a:t>medisch-specialistische </a:t>
            </a:r>
            <a:r>
              <a:rPr lang="nl-NL" sz="2400" i="1" dirty="0">
                <a:solidFill>
                  <a:schemeClr val="bg1"/>
                </a:solidFill>
              </a:rPr>
              <a:t>zorg aantoonbaar tot de meest innovatieve, doelmatige en </a:t>
            </a:r>
            <a:br>
              <a:rPr lang="nl-NL" sz="2400" i="1" dirty="0">
                <a:solidFill>
                  <a:schemeClr val="bg1"/>
                </a:solidFill>
              </a:rPr>
            </a:br>
            <a:r>
              <a:rPr lang="nl-NL" sz="2400" i="1" dirty="0">
                <a:solidFill>
                  <a:schemeClr val="bg1"/>
                </a:solidFill>
              </a:rPr>
              <a:t>kwalitatief beste ter wereld.</a:t>
            </a:r>
          </a:p>
        </p:txBody>
      </p:sp>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
        <p:nvSpPr>
          <p:cNvPr id="11" name="Tekstvak 10"/>
          <p:cNvSpPr txBox="1"/>
          <p:nvPr/>
        </p:nvSpPr>
        <p:spPr>
          <a:xfrm>
            <a:off x="6734045" y="2134469"/>
            <a:ext cx="4791840" cy="2308324"/>
          </a:xfrm>
          <a:prstGeom prst="rect">
            <a:avLst/>
          </a:prstGeom>
          <a:noFill/>
          <a:effectLst>
            <a:outerShdw dist="50800" dir="5400000" sx="37000" sy="37000" algn="ctr" rotWithShape="0">
              <a:schemeClr val="bg1">
                <a:lumMod val="50000"/>
              </a:schemeClr>
            </a:outerShdw>
          </a:effectLst>
        </p:spPr>
        <p:txBody>
          <a:bodyPr wrap="square" rtlCol="0">
            <a:spAutoFit/>
          </a:bodyPr>
          <a:lstStyle/>
          <a:p>
            <a:r>
              <a:rPr lang="nl-NL" sz="2400" b="1" i="1" dirty="0">
                <a:solidFill>
                  <a:schemeClr val="bg1"/>
                </a:solidFill>
              </a:rPr>
              <a:t>Stellen van doelen </a:t>
            </a:r>
            <a:r>
              <a:rPr lang="nl-NL" sz="2400" b="1" i="1" dirty="0" smtClean="0">
                <a:solidFill>
                  <a:schemeClr val="bg1"/>
                </a:solidFill>
              </a:rPr>
              <a:t>op gebied van:</a:t>
            </a:r>
            <a:r>
              <a:rPr lang="nl-NL" sz="2400" b="1" i="1" dirty="0">
                <a:solidFill>
                  <a:schemeClr val="bg1"/>
                </a:solidFill>
              </a:rPr>
              <a:t/>
            </a:r>
            <a:br>
              <a:rPr lang="nl-NL" sz="2400" b="1" i="1" dirty="0">
                <a:solidFill>
                  <a:schemeClr val="bg1"/>
                </a:solidFill>
              </a:rPr>
            </a:br>
            <a:endParaRPr lang="nl-NL" sz="2400" b="1" i="1" dirty="0">
              <a:solidFill>
                <a:schemeClr val="bg1"/>
              </a:solidFill>
            </a:endParaRPr>
          </a:p>
          <a:p>
            <a:pPr marL="342900" indent="-342900">
              <a:buFont typeface="Arial" panose="020B0604020202020204" pitchFamily="34" charset="0"/>
              <a:buChar char="•"/>
            </a:pPr>
            <a:r>
              <a:rPr lang="nl-NL" sz="2400" i="1" dirty="0">
                <a:solidFill>
                  <a:schemeClr val="bg1"/>
                </a:solidFill>
              </a:rPr>
              <a:t>Harde kwaliteitsinformatie</a:t>
            </a:r>
          </a:p>
          <a:p>
            <a:pPr marL="342900" indent="-342900">
              <a:buFont typeface="Arial" panose="020B0604020202020204" pitchFamily="34" charset="0"/>
              <a:buChar char="•"/>
            </a:pPr>
            <a:r>
              <a:rPr lang="nl-NL" sz="2400" i="1" dirty="0">
                <a:solidFill>
                  <a:schemeClr val="bg1"/>
                </a:solidFill>
              </a:rPr>
              <a:t>Zachte kwaliteitsinformatie</a:t>
            </a:r>
          </a:p>
          <a:p>
            <a:pPr marL="342900" indent="-342900">
              <a:buFont typeface="Arial" panose="020B0604020202020204" pitchFamily="34" charset="0"/>
              <a:buChar char="•"/>
            </a:pPr>
            <a:r>
              <a:rPr lang="nl-NL" sz="2400" i="1" dirty="0">
                <a:solidFill>
                  <a:schemeClr val="bg1"/>
                </a:solidFill>
              </a:rPr>
              <a:t>Doelmatigheidsinformatie </a:t>
            </a:r>
            <a:r>
              <a:rPr lang="nl-NL" sz="2400" b="1" i="1" dirty="0">
                <a:solidFill>
                  <a:schemeClr val="bg1"/>
                </a:solidFill>
              </a:rPr>
              <a:t/>
            </a:r>
            <a:br>
              <a:rPr lang="nl-NL" sz="2400" b="1" i="1" dirty="0">
                <a:solidFill>
                  <a:schemeClr val="bg1"/>
                </a:solidFill>
              </a:rPr>
            </a:br>
            <a:r>
              <a:rPr lang="nl-NL" sz="2400" b="1" i="1" dirty="0">
                <a:solidFill>
                  <a:schemeClr val="bg1"/>
                </a:solidFill>
              </a:rPr>
              <a:t> </a:t>
            </a:r>
            <a:endParaRPr lang="nl-NL" sz="2400" i="1" dirty="0">
              <a:solidFill>
                <a:schemeClr val="bg1"/>
              </a:solidFill>
            </a:endParaRPr>
          </a:p>
        </p:txBody>
      </p:sp>
    </p:spTree>
    <p:extLst>
      <p:ext uri="{BB962C8B-B14F-4D97-AF65-F5344CB8AC3E}">
        <p14:creationId xmlns:p14="http://schemas.microsoft.com/office/powerpoint/2010/main" val="1613843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49341"/>
          <a:stretch/>
        </p:blipFill>
        <p:spPr>
          <a:xfrm>
            <a:off x="-1142451" y="1679535"/>
            <a:ext cx="10222282" cy="5178465"/>
          </a:xfrm>
          <a:prstGeom prst="rect">
            <a:avLst/>
          </a:prstGeom>
          <a:noFill/>
          <a:effectLst>
            <a:outerShdw blurRad="50800" dist="50800" dir="5400000" sx="1000" sy="1000" algn="ctr" rotWithShape="0">
              <a:schemeClr val="bg1"/>
            </a:outerShdw>
          </a:effectLst>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4</a:t>
            </a:fld>
            <a:endParaRPr lang="nl-NL" dirty="0">
              <a:solidFill>
                <a:srgbClr val="E7E6E6">
                  <a:lumMod val="90000"/>
                </a:srgbClr>
              </a:solidFill>
            </a:endParaRP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pic>
        <p:nvPicPr>
          <p:cNvPr id="20" name="Afbeelding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55" y="2552325"/>
            <a:ext cx="1877572" cy="4093472"/>
          </a:xfrm>
          <a:prstGeom prst="rect">
            <a:avLst/>
          </a:prstGeom>
        </p:spPr>
      </p:pic>
      <p:sp>
        <p:nvSpPr>
          <p:cNvPr id="22" name="Tekstvak 21"/>
          <p:cNvSpPr txBox="1"/>
          <p:nvPr/>
        </p:nvSpPr>
        <p:spPr>
          <a:xfrm>
            <a:off x="2294021" y="4812632"/>
            <a:ext cx="3892027" cy="1384995"/>
          </a:xfrm>
          <a:prstGeom prst="rect">
            <a:avLst/>
          </a:prstGeom>
          <a:noFill/>
        </p:spPr>
        <p:txBody>
          <a:bodyPr wrap="none" rtlCol="0">
            <a:spAutoFit/>
          </a:bodyPr>
          <a:lstStyle/>
          <a:p>
            <a:r>
              <a:rPr lang="nl-NL" sz="2800" dirty="0">
                <a:solidFill>
                  <a:srgbClr val="F65A8E"/>
                </a:solidFill>
              </a:rPr>
              <a:t>Verleden</a:t>
            </a:r>
          </a:p>
          <a:p>
            <a:r>
              <a:rPr lang="nl-NL" sz="2800" b="1" dirty="0">
                <a:solidFill>
                  <a:srgbClr val="00243A"/>
                </a:solidFill>
              </a:rPr>
              <a:t>IVOREN TOREN</a:t>
            </a:r>
          </a:p>
          <a:p>
            <a:r>
              <a:rPr lang="nl-NL" sz="2800" dirty="0">
                <a:solidFill>
                  <a:srgbClr val="81005D"/>
                </a:solidFill>
              </a:rPr>
              <a:t>Professionele dominantie</a:t>
            </a:r>
          </a:p>
        </p:txBody>
      </p:sp>
      <p:pic>
        <p:nvPicPr>
          <p:cNvPr id="28" name="Afbeelding 27"/>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58072" r="11743"/>
          <a:stretch/>
        </p:blipFill>
        <p:spPr>
          <a:xfrm>
            <a:off x="3288631" y="0"/>
            <a:ext cx="8903369" cy="4229769"/>
          </a:xfrm>
          <a:prstGeom prst="rect">
            <a:avLst/>
          </a:prstGeom>
          <a:noFill/>
          <a:effectLst>
            <a:outerShdw blurRad="50800" dist="50800" dir="5400000" algn="ctr" rotWithShape="0">
              <a:schemeClr val="bg1"/>
            </a:outerShdw>
          </a:effectLst>
        </p:spPr>
      </p:pic>
      <p:sp>
        <p:nvSpPr>
          <p:cNvPr id="29" name="Tekstvak 28"/>
          <p:cNvSpPr txBox="1"/>
          <p:nvPr/>
        </p:nvSpPr>
        <p:spPr>
          <a:xfrm>
            <a:off x="5069305" y="1005667"/>
            <a:ext cx="6507679" cy="461665"/>
          </a:xfrm>
          <a:prstGeom prst="rect">
            <a:avLst/>
          </a:prstGeom>
          <a:noFill/>
        </p:spPr>
        <p:txBody>
          <a:bodyPr wrap="none" rtlCol="0">
            <a:spAutoFit/>
          </a:bodyPr>
          <a:lstStyle/>
          <a:p>
            <a:r>
              <a:rPr lang="nl-NL" sz="2400" i="1" dirty="0">
                <a:solidFill>
                  <a:schemeClr val="bg1"/>
                </a:solidFill>
              </a:rPr>
              <a:t>De curatieve zorg in verleden, heden en toekomst</a:t>
            </a:r>
          </a:p>
        </p:txBody>
      </p:sp>
    </p:spTree>
    <p:extLst>
      <p:ext uri="{BB962C8B-B14F-4D97-AF65-F5344CB8AC3E}">
        <p14:creationId xmlns:p14="http://schemas.microsoft.com/office/powerpoint/2010/main" val="3616612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49341"/>
          <a:stretch/>
        </p:blipFill>
        <p:spPr>
          <a:xfrm>
            <a:off x="-1142451" y="1679535"/>
            <a:ext cx="10222282" cy="5178465"/>
          </a:xfrm>
          <a:prstGeom prst="rect">
            <a:avLst/>
          </a:prstGeom>
          <a:noFill/>
          <a:effectLst>
            <a:outerShdw blurRad="50800" dist="50800" dir="5400000" sx="1000" sy="1000" algn="ctr" rotWithShape="0">
              <a:schemeClr val="bg1"/>
            </a:outerShdw>
          </a:effectLst>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5</a:t>
            </a:fld>
            <a:endParaRPr lang="nl-NL" dirty="0">
              <a:solidFill>
                <a:srgbClr val="E7E6E6">
                  <a:lumMod val="90000"/>
                </a:srgbClr>
              </a:solidFill>
            </a:endParaRP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
        <p:nvSpPr>
          <p:cNvPr id="22" name="Tekstvak 21"/>
          <p:cNvSpPr txBox="1"/>
          <p:nvPr/>
        </p:nvSpPr>
        <p:spPr>
          <a:xfrm>
            <a:off x="3288631" y="4052787"/>
            <a:ext cx="4797404" cy="1384995"/>
          </a:xfrm>
          <a:prstGeom prst="rect">
            <a:avLst/>
          </a:prstGeom>
          <a:noFill/>
        </p:spPr>
        <p:txBody>
          <a:bodyPr wrap="none" rtlCol="0">
            <a:spAutoFit/>
          </a:bodyPr>
          <a:lstStyle/>
          <a:p>
            <a:r>
              <a:rPr lang="nl-NL" sz="2800" dirty="0">
                <a:solidFill>
                  <a:srgbClr val="F65A8E"/>
                </a:solidFill>
              </a:rPr>
              <a:t>Heden</a:t>
            </a:r>
          </a:p>
          <a:p>
            <a:r>
              <a:rPr lang="nl-NL" sz="2800" b="1" dirty="0">
                <a:solidFill>
                  <a:srgbClr val="00243A"/>
                </a:solidFill>
              </a:rPr>
              <a:t>VERGROOTGLAS</a:t>
            </a:r>
          </a:p>
          <a:p>
            <a:r>
              <a:rPr lang="nl-NL" sz="2800" dirty="0">
                <a:solidFill>
                  <a:srgbClr val="81005D"/>
                </a:solidFill>
              </a:rPr>
              <a:t>Ziektegericht &amp; verantwoording</a:t>
            </a: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01" y="2677293"/>
            <a:ext cx="3712472" cy="3968504"/>
          </a:xfrm>
          <a:prstGeom prst="rect">
            <a:avLst/>
          </a:prstGeom>
        </p:spPr>
      </p:pic>
      <p:pic>
        <p:nvPicPr>
          <p:cNvPr id="10" name="Afbeelding 9"/>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58072" r="11743"/>
          <a:stretch/>
        </p:blipFill>
        <p:spPr>
          <a:xfrm>
            <a:off x="3288631" y="0"/>
            <a:ext cx="8903369" cy="4229769"/>
          </a:xfrm>
          <a:prstGeom prst="rect">
            <a:avLst/>
          </a:prstGeom>
          <a:noFill/>
          <a:effectLst>
            <a:outerShdw blurRad="50800" dist="50800" dir="5400000" algn="ctr" rotWithShape="0">
              <a:schemeClr val="bg1"/>
            </a:outerShdw>
          </a:effectLst>
        </p:spPr>
      </p:pic>
      <p:sp>
        <p:nvSpPr>
          <p:cNvPr id="11" name="Tekstvak 10"/>
          <p:cNvSpPr txBox="1"/>
          <p:nvPr/>
        </p:nvSpPr>
        <p:spPr>
          <a:xfrm>
            <a:off x="5069305" y="1005667"/>
            <a:ext cx="6507679" cy="461665"/>
          </a:xfrm>
          <a:prstGeom prst="rect">
            <a:avLst/>
          </a:prstGeom>
          <a:noFill/>
        </p:spPr>
        <p:txBody>
          <a:bodyPr wrap="none" rtlCol="0">
            <a:spAutoFit/>
          </a:bodyPr>
          <a:lstStyle/>
          <a:p>
            <a:r>
              <a:rPr lang="nl-NL" sz="2400" i="1" dirty="0">
                <a:solidFill>
                  <a:schemeClr val="bg1"/>
                </a:solidFill>
              </a:rPr>
              <a:t>De curatieve zorg in verleden, heden en toekomst</a:t>
            </a:r>
          </a:p>
        </p:txBody>
      </p:sp>
    </p:spTree>
    <p:extLst>
      <p:ext uri="{BB962C8B-B14F-4D97-AF65-F5344CB8AC3E}">
        <p14:creationId xmlns:p14="http://schemas.microsoft.com/office/powerpoint/2010/main" val="181252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49341"/>
          <a:stretch/>
        </p:blipFill>
        <p:spPr>
          <a:xfrm>
            <a:off x="-1142451" y="1679535"/>
            <a:ext cx="10222282" cy="5178465"/>
          </a:xfrm>
          <a:prstGeom prst="rect">
            <a:avLst/>
          </a:prstGeom>
          <a:noFill/>
          <a:effectLst>
            <a:outerShdw blurRad="50800" dist="50800" dir="5400000" sx="1000" sy="1000" algn="ctr" rotWithShape="0">
              <a:schemeClr val="bg1"/>
            </a:outerShdw>
          </a:effectLst>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6</a:t>
            </a:fld>
            <a:endParaRPr lang="nl-NL" dirty="0">
              <a:solidFill>
                <a:srgbClr val="E7E6E6">
                  <a:lumMod val="90000"/>
                </a:srgbClr>
              </a:solidFill>
            </a:endParaRPr>
          </a:p>
        </p:txBody>
      </p:sp>
      <p:pic>
        <p:nvPicPr>
          <p:cNvPr id="15" name="Afbeelding 14"/>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8072" r="11743"/>
          <a:stretch/>
        </p:blipFill>
        <p:spPr>
          <a:xfrm>
            <a:off x="3288631" y="0"/>
            <a:ext cx="8903369" cy="4229769"/>
          </a:xfrm>
          <a:prstGeom prst="rect">
            <a:avLst/>
          </a:prstGeom>
          <a:noFill/>
          <a:effectLst>
            <a:outerShdw blurRad="50800" dist="50800" dir="5400000" algn="ctr" rotWithShape="0">
              <a:schemeClr val="bg1"/>
            </a:outerShdw>
          </a:effectLst>
        </p:spPr>
      </p:pic>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
        <p:nvSpPr>
          <p:cNvPr id="22" name="Tekstvak 21"/>
          <p:cNvSpPr txBox="1"/>
          <p:nvPr/>
        </p:nvSpPr>
        <p:spPr>
          <a:xfrm>
            <a:off x="2815219" y="4944567"/>
            <a:ext cx="5419112" cy="1384995"/>
          </a:xfrm>
          <a:prstGeom prst="rect">
            <a:avLst/>
          </a:prstGeom>
          <a:noFill/>
        </p:spPr>
        <p:txBody>
          <a:bodyPr wrap="none" rtlCol="0">
            <a:spAutoFit/>
          </a:bodyPr>
          <a:lstStyle/>
          <a:p>
            <a:r>
              <a:rPr lang="nl-NL" sz="2800" dirty="0">
                <a:solidFill>
                  <a:srgbClr val="F65A8E"/>
                </a:solidFill>
              </a:rPr>
              <a:t>Toekomst</a:t>
            </a:r>
          </a:p>
          <a:p>
            <a:r>
              <a:rPr lang="nl-NL" sz="2800" b="1" dirty="0">
                <a:solidFill>
                  <a:srgbClr val="00243A"/>
                </a:solidFill>
              </a:rPr>
              <a:t>GERECHTVAARDIGD VERTROUWEN</a:t>
            </a:r>
          </a:p>
          <a:p>
            <a:r>
              <a:rPr lang="nl-NL" sz="2800" dirty="0">
                <a:solidFill>
                  <a:srgbClr val="81005D"/>
                </a:solidFill>
              </a:rPr>
              <a:t>Waarde(n)creatie &amp; mensgericht</a:t>
            </a:r>
          </a:p>
        </p:txBody>
      </p:sp>
      <p:pic>
        <p:nvPicPr>
          <p:cNvPr id="2" name="Afbeelding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03" y="2443607"/>
            <a:ext cx="4215393" cy="4206249"/>
          </a:xfrm>
          <a:prstGeom prst="rect">
            <a:avLst/>
          </a:prstGeom>
        </p:spPr>
      </p:pic>
      <p:sp>
        <p:nvSpPr>
          <p:cNvPr id="12" name="Tekstvak 11"/>
          <p:cNvSpPr txBox="1"/>
          <p:nvPr/>
        </p:nvSpPr>
        <p:spPr>
          <a:xfrm>
            <a:off x="5069305" y="1005667"/>
            <a:ext cx="6507679" cy="461665"/>
          </a:xfrm>
          <a:prstGeom prst="rect">
            <a:avLst/>
          </a:prstGeom>
          <a:noFill/>
        </p:spPr>
        <p:txBody>
          <a:bodyPr wrap="none" rtlCol="0">
            <a:spAutoFit/>
          </a:bodyPr>
          <a:lstStyle/>
          <a:p>
            <a:r>
              <a:rPr lang="nl-NL" sz="2400" i="1" dirty="0">
                <a:solidFill>
                  <a:schemeClr val="bg1"/>
                </a:solidFill>
              </a:rPr>
              <a:t>De curatieve zorg in verleden, heden en toekomst</a:t>
            </a:r>
          </a:p>
        </p:txBody>
      </p:sp>
    </p:spTree>
    <p:extLst>
      <p:ext uri="{BB962C8B-B14F-4D97-AF65-F5344CB8AC3E}">
        <p14:creationId xmlns:p14="http://schemas.microsoft.com/office/powerpoint/2010/main" val="3662739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grayscl/>
            <a:extLst>
              <a:ext uri="{BEBA8EAE-BF5A-486C-A8C5-ECC9F3942E4B}">
                <a14:imgProps xmlns:a14="http://schemas.microsoft.com/office/drawing/2010/main">
                  <a14:imgLayer r:embed="rId4">
                    <a14:imgEffect>
                      <a14:brightnessContrast contrast="29000"/>
                    </a14:imgEffect>
                  </a14:imgLayer>
                </a14:imgProps>
              </a:ext>
              <a:ext uri="{28A0092B-C50C-407E-A947-70E740481C1C}">
                <a14:useLocalDpi xmlns:a14="http://schemas.microsoft.com/office/drawing/2010/main" val="0"/>
              </a:ext>
            </a:extLst>
          </a:blip>
          <a:stretch>
            <a:fillRect/>
          </a:stretch>
        </p:blipFill>
        <p:spPr>
          <a:xfrm>
            <a:off x="545433" y="-625642"/>
            <a:ext cx="10988842" cy="8050047"/>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7</a:t>
            </a:fld>
            <a:endParaRPr lang="nl-NL" dirty="0">
              <a:solidFill>
                <a:srgbClr val="E7E6E6">
                  <a:lumMod val="90000"/>
                </a:srgbClr>
              </a:solidFill>
            </a:endParaRPr>
          </a:p>
        </p:txBody>
      </p:sp>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053" y="0"/>
            <a:ext cx="2394377" cy="2394377"/>
          </a:xfrm>
          <a:prstGeom prst="rect">
            <a:avLst/>
          </a:prstGeom>
        </p:spPr>
      </p:pic>
      <p:sp>
        <p:nvSpPr>
          <p:cNvPr id="13" name="Tekstvak 12"/>
          <p:cNvSpPr txBox="1"/>
          <p:nvPr/>
        </p:nvSpPr>
        <p:spPr>
          <a:xfrm>
            <a:off x="-14362" y="144379"/>
            <a:ext cx="3240759" cy="646331"/>
          </a:xfrm>
          <a:prstGeom prst="rect">
            <a:avLst/>
          </a:prstGeom>
          <a:noFill/>
        </p:spPr>
        <p:txBody>
          <a:bodyPr wrap="none" rtlCol="0">
            <a:spAutoFit/>
          </a:bodyPr>
          <a:lstStyle/>
          <a:p>
            <a:r>
              <a:rPr lang="nl-NL" b="1" dirty="0">
                <a:solidFill>
                  <a:srgbClr val="F65A8E"/>
                </a:solidFill>
              </a:rPr>
              <a:t>DE UNIEKE PATIENT EN DE </a:t>
            </a:r>
            <a:br>
              <a:rPr lang="nl-NL" b="1" dirty="0">
                <a:solidFill>
                  <a:srgbClr val="F65A8E"/>
                </a:solidFill>
              </a:rPr>
            </a:br>
            <a:r>
              <a:rPr lang="nl-NL" b="1" dirty="0">
                <a:solidFill>
                  <a:srgbClr val="F65A8E"/>
                </a:solidFill>
              </a:rPr>
              <a:t>MODERNE MEDISCH SPECIALIST</a:t>
            </a:r>
          </a:p>
        </p:txBody>
      </p:sp>
      <p:pic>
        <p:nvPicPr>
          <p:cNvPr id="15" name="Afbeelding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5" y="935089"/>
            <a:ext cx="1731450" cy="1731450"/>
          </a:xfrm>
          <a:prstGeom prst="rect">
            <a:avLst/>
          </a:prstGeom>
        </p:spPr>
      </p:pic>
      <p:pic>
        <p:nvPicPr>
          <p:cNvPr id="16" name="Afbeelding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9378" y="0"/>
            <a:ext cx="2445599" cy="2445599"/>
          </a:xfrm>
          <a:prstGeom prst="rect">
            <a:avLst/>
          </a:prstGeom>
        </p:spPr>
      </p:pic>
      <p:sp>
        <p:nvSpPr>
          <p:cNvPr id="17" name="Tekstvak 16"/>
          <p:cNvSpPr txBox="1"/>
          <p:nvPr/>
        </p:nvSpPr>
        <p:spPr>
          <a:xfrm>
            <a:off x="9557604" y="1219470"/>
            <a:ext cx="2560509" cy="646331"/>
          </a:xfrm>
          <a:prstGeom prst="rect">
            <a:avLst/>
          </a:prstGeom>
          <a:noFill/>
        </p:spPr>
        <p:txBody>
          <a:bodyPr wrap="none" rtlCol="0">
            <a:spAutoFit/>
          </a:bodyPr>
          <a:lstStyle/>
          <a:p>
            <a:r>
              <a:rPr lang="nl-NL" b="1" dirty="0">
                <a:solidFill>
                  <a:srgbClr val="81005D"/>
                </a:solidFill>
              </a:rPr>
              <a:t>RICHTING</a:t>
            </a:r>
            <a:br>
              <a:rPr lang="nl-NL" b="1" dirty="0">
                <a:solidFill>
                  <a:srgbClr val="81005D"/>
                </a:solidFill>
              </a:rPr>
            </a:br>
            <a:r>
              <a:rPr lang="nl-NL" b="1" dirty="0">
                <a:solidFill>
                  <a:srgbClr val="81005D"/>
                </a:solidFill>
              </a:rPr>
              <a:t>NETWERKGENEESKUNDE</a:t>
            </a:r>
          </a:p>
        </p:txBody>
      </p:sp>
      <p:pic>
        <p:nvPicPr>
          <p:cNvPr id="18" name="Afbeelding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8093" y="1746123"/>
            <a:ext cx="1840831" cy="1840831"/>
          </a:xfrm>
          <a:prstGeom prst="rect">
            <a:avLst/>
          </a:prstGeom>
        </p:spPr>
      </p:pic>
      <p:pic>
        <p:nvPicPr>
          <p:cNvPr id="20" name="Afbeelding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4522" y="-56186"/>
            <a:ext cx="1357835" cy="1357835"/>
          </a:xfrm>
          <a:prstGeom prst="rect">
            <a:avLst/>
          </a:prstGeom>
        </p:spPr>
      </p:pic>
      <p:pic>
        <p:nvPicPr>
          <p:cNvPr id="21" name="Afbeelding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513" y="3960311"/>
            <a:ext cx="2320361" cy="2320361"/>
          </a:xfrm>
          <a:prstGeom prst="rect">
            <a:avLst/>
          </a:prstGeom>
        </p:spPr>
      </p:pic>
      <p:sp>
        <p:nvSpPr>
          <p:cNvPr id="22" name="Tekstvak 21"/>
          <p:cNvSpPr txBox="1"/>
          <p:nvPr/>
        </p:nvSpPr>
        <p:spPr>
          <a:xfrm>
            <a:off x="1774" y="6140068"/>
            <a:ext cx="2999154" cy="646331"/>
          </a:xfrm>
          <a:prstGeom prst="rect">
            <a:avLst/>
          </a:prstGeom>
          <a:noFill/>
        </p:spPr>
        <p:txBody>
          <a:bodyPr wrap="none" rtlCol="0">
            <a:spAutoFit/>
          </a:bodyPr>
          <a:lstStyle/>
          <a:p>
            <a:r>
              <a:rPr lang="nl-NL" b="1" dirty="0">
                <a:solidFill>
                  <a:srgbClr val="00AFCB"/>
                </a:solidFill>
              </a:rPr>
              <a:t>BETROKKEN BIJ GEZONDHEID</a:t>
            </a:r>
          </a:p>
          <a:p>
            <a:r>
              <a:rPr lang="nl-NL" b="1" dirty="0">
                <a:solidFill>
                  <a:srgbClr val="00AFCB"/>
                </a:solidFill>
              </a:rPr>
              <a:t>EN GEDRAG</a:t>
            </a:r>
          </a:p>
        </p:txBody>
      </p:sp>
      <p:pic>
        <p:nvPicPr>
          <p:cNvPr id="23" name="Afbeelding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1397" y="5358063"/>
            <a:ext cx="1245540" cy="1245540"/>
          </a:xfrm>
          <a:prstGeom prst="rect">
            <a:avLst/>
          </a:prstGeom>
        </p:spPr>
      </p:pic>
      <p:pic>
        <p:nvPicPr>
          <p:cNvPr id="26" name="Afbeelding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28492" y="4024406"/>
            <a:ext cx="2456485" cy="2456485"/>
          </a:xfrm>
          <a:prstGeom prst="rect">
            <a:avLst/>
          </a:prstGeom>
        </p:spPr>
      </p:pic>
      <p:sp>
        <p:nvSpPr>
          <p:cNvPr id="27" name="Tekstvak 26"/>
          <p:cNvSpPr txBox="1"/>
          <p:nvPr/>
        </p:nvSpPr>
        <p:spPr>
          <a:xfrm>
            <a:off x="9426874" y="5911340"/>
            <a:ext cx="2778005" cy="369332"/>
          </a:xfrm>
          <a:prstGeom prst="rect">
            <a:avLst/>
          </a:prstGeom>
          <a:noFill/>
        </p:spPr>
        <p:txBody>
          <a:bodyPr wrap="none" rtlCol="0">
            <a:spAutoFit/>
          </a:bodyPr>
          <a:lstStyle/>
          <a:p>
            <a:r>
              <a:rPr lang="nl-NL" b="1" dirty="0">
                <a:solidFill>
                  <a:srgbClr val="002230"/>
                </a:solidFill>
              </a:rPr>
              <a:t>VOOROP IN VERNIEUWING</a:t>
            </a:r>
          </a:p>
        </p:txBody>
      </p:sp>
      <p:pic>
        <p:nvPicPr>
          <p:cNvPr id="28" name="Afbeelding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2130" y="3710913"/>
            <a:ext cx="1551205" cy="1551205"/>
          </a:xfrm>
          <a:prstGeom prst="rect">
            <a:avLst/>
          </a:prstGeom>
        </p:spPr>
      </p:pic>
      <p:sp>
        <p:nvSpPr>
          <p:cNvPr id="2" name="Rechthoek 1"/>
          <p:cNvSpPr/>
          <p:nvPr/>
        </p:nvSpPr>
        <p:spPr>
          <a:xfrm>
            <a:off x="881697" y="1636091"/>
            <a:ext cx="10697984" cy="369332"/>
          </a:xfrm>
          <a:prstGeom prst="rect">
            <a:avLst/>
          </a:prstGeom>
          <a:noFill/>
          <a:effectLst>
            <a:softEdge rad="12700"/>
          </a:effectLst>
        </p:spPr>
        <p:txBody>
          <a:bodyPr wrap="square" lIns="91440" tIns="45720" rIns="91440" bIns="45720">
            <a:spAutoFit/>
          </a:bodyPr>
          <a:lstStyle/>
          <a:p>
            <a:pPr algn="ctr"/>
            <a:r>
              <a:rPr lang="nl-NL" cap="none" spc="50" dirty="0">
                <a:ln w="0"/>
                <a:solidFill>
                  <a:schemeClr val="bg2"/>
                </a:solidFill>
                <a:effectLst>
                  <a:outerShdw blurRad="38100" dist="38100" dir="2700000" algn="tl">
                    <a:srgbClr val="000000">
                      <a:alpha val="43137"/>
                    </a:srgbClr>
                  </a:outerShdw>
                </a:effectLst>
              </a:rPr>
              <a:t>Ambitie, vertrouwen, samenwerken</a:t>
            </a:r>
          </a:p>
        </p:txBody>
      </p:sp>
      <p:pic>
        <p:nvPicPr>
          <p:cNvPr id="3" name="Afbeelding 2" descr="patient.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1390" y="2257996"/>
            <a:ext cx="2687384" cy="2687384"/>
          </a:xfrm>
          <a:prstGeom prst="rect">
            <a:avLst/>
          </a:prstGeom>
        </p:spPr>
      </p:pic>
    </p:spTree>
    <p:extLst>
      <p:ext uri="{BB962C8B-B14F-4D97-AF65-F5344CB8AC3E}">
        <p14:creationId xmlns:p14="http://schemas.microsoft.com/office/powerpoint/2010/main" val="1768432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anim calcmode="lin" valueType="num">
                                      <p:cBhvr>
                                        <p:cTn id="74" dur="1000" fill="hold"/>
                                        <p:tgtEl>
                                          <p:spTgt spid="28"/>
                                        </p:tgtEl>
                                        <p:attrNameLst>
                                          <p:attrName>ppt_x</p:attrName>
                                        </p:attrNameLst>
                                      </p:cBhvr>
                                      <p:tavLst>
                                        <p:tav tm="0">
                                          <p:val>
                                            <p:strVal val="#ppt_x"/>
                                          </p:val>
                                        </p:tav>
                                        <p:tav tm="100000">
                                          <p:val>
                                            <p:strVal val="#ppt_x"/>
                                          </p:val>
                                        </p:tav>
                                      </p:tavLst>
                                    </p:anim>
                                    <p:anim calcmode="lin" valueType="num">
                                      <p:cBhvr>
                                        <p:cTn id="7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2"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t="2961" b="12675"/>
          <a:stretch/>
        </p:blipFill>
        <p:spPr>
          <a:xfrm>
            <a:off x="0" y="0"/>
            <a:ext cx="12192000" cy="6858000"/>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8</a:t>
            </a:fld>
            <a:endParaRPr lang="nl-NL" dirty="0">
              <a:solidFill>
                <a:srgbClr val="E7E6E6">
                  <a:lumMod val="90000"/>
                </a:srgbClr>
              </a:solidFill>
            </a:endParaRPr>
          </a:p>
        </p:txBody>
      </p:sp>
      <p:sp>
        <p:nvSpPr>
          <p:cNvPr id="8" name="Tijdelijke aanduiding voor inhoud 1"/>
          <p:cNvSpPr txBox="1">
            <a:spLocks/>
          </p:cNvSpPr>
          <p:nvPr/>
        </p:nvSpPr>
        <p:spPr>
          <a:xfrm>
            <a:off x="1965182" y="365129"/>
            <a:ext cx="10515600" cy="4947603"/>
          </a:xfrm>
          <a:prstGeom prst="rect">
            <a:avLst/>
          </a:prstGeom>
        </p:spPr>
        <p:txBody>
          <a:bodyPr/>
          <a:lstStyle>
            <a:lvl1pPr marL="247642" indent="-247642" algn="l" rtl="0" eaLnBrk="1" fontAlgn="base" hangingPunct="1">
              <a:lnSpc>
                <a:spcPct val="90000"/>
              </a:lnSpc>
              <a:spcBef>
                <a:spcPts val="1083"/>
              </a:spcBef>
              <a:spcAft>
                <a:spcPct val="0"/>
              </a:spcAft>
              <a:buFont typeface="Arial" charset="0"/>
              <a:buChar char="•"/>
              <a:defRPr sz="1517" kern="1200">
                <a:solidFill>
                  <a:schemeClr val="tx1"/>
                </a:solidFill>
                <a:latin typeface="+mn-lt"/>
                <a:ea typeface="+mn-ea"/>
                <a:cs typeface="+mn-cs"/>
              </a:defRPr>
            </a:lvl1pPr>
            <a:lvl2pPr marL="742927" indent="-247642" algn="l" rtl="0" eaLnBrk="1" fontAlgn="base" hangingPunct="1">
              <a:lnSpc>
                <a:spcPct val="90000"/>
              </a:lnSpc>
              <a:spcBef>
                <a:spcPts val="542"/>
              </a:spcBef>
              <a:spcAft>
                <a:spcPct val="0"/>
              </a:spcAft>
              <a:buFont typeface="Arial" charset="0"/>
              <a:buChar char="•"/>
              <a:defRPr sz="1300" kern="1200">
                <a:solidFill>
                  <a:schemeClr val="tx1"/>
                </a:solidFill>
                <a:latin typeface="+mn-lt"/>
                <a:ea typeface="+mn-ea"/>
                <a:cs typeface="+mn-cs"/>
              </a:defRPr>
            </a:lvl2pPr>
            <a:lvl3pPr marL="1238212" indent="-247642" algn="l" rtl="0" eaLnBrk="1" fontAlgn="base" hangingPunct="1">
              <a:lnSpc>
                <a:spcPct val="90000"/>
              </a:lnSpc>
              <a:spcBef>
                <a:spcPts val="542"/>
              </a:spcBef>
              <a:spcAft>
                <a:spcPct val="0"/>
              </a:spcAft>
              <a:buFont typeface="Arial" charset="0"/>
              <a:buChar char="•"/>
              <a:defRPr sz="1192" kern="1200">
                <a:solidFill>
                  <a:schemeClr val="tx1"/>
                </a:solidFill>
                <a:latin typeface="+mn-lt"/>
                <a:ea typeface="+mn-ea"/>
                <a:cs typeface="+mn-cs"/>
              </a:defRPr>
            </a:lvl3pPr>
            <a:lvl4pPr marL="1733497" indent="-247642" algn="l" rtl="0" eaLnBrk="1" fontAlgn="base" hangingPunct="1">
              <a:lnSpc>
                <a:spcPct val="90000"/>
              </a:lnSpc>
              <a:spcBef>
                <a:spcPts val="542"/>
              </a:spcBef>
              <a:spcAft>
                <a:spcPct val="0"/>
              </a:spcAft>
              <a:buFont typeface="Arial" charset="0"/>
              <a:buChar char="•"/>
              <a:defRPr sz="1137" kern="1200">
                <a:solidFill>
                  <a:schemeClr val="tx1"/>
                </a:solidFill>
                <a:latin typeface="+mn-lt"/>
                <a:ea typeface="+mn-ea"/>
                <a:cs typeface="+mn-cs"/>
              </a:defRPr>
            </a:lvl4pPr>
            <a:lvl5pPr marL="2228781" indent="-247642" algn="l" rtl="0" eaLnBrk="1" fontAlgn="base" hangingPunct="1">
              <a:lnSpc>
                <a:spcPct val="90000"/>
              </a:lnSpc>
              <a:spcBef>
                <a:spcPts val="542"/>
              </a:spcBef>
              <a:spcAft>
                <a:spcPct val="0"/>
              </a:spcAft>
              <a:buFont typeface="Arial" charset="0"/>
              <a:buChar char="•"/>
              <a:defRPr sz="1083"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a:buChar char="•"/>
              <a:defRPr sz="1950" kern="1200">
                <a:solidFill>
                  <a:schemeClr val="tx1"/>
                </a:solidFill>
                <a:latin typeface="+mn-lt"/>
                <a:ea typeface="+mn-ea"/>
                <a:cs typeface="+mn-cs"/>
              </a:defRPr>
            </a:lvl9pPr>
          </a:lstStyle>
          <a:p>
            <a:pPr marL="0" indent="0">
              <a:buNone/>
            </a:pPr>
            <a:r>
              <a:rPr lang="nl-NL" sz="2800" b="1" dirty="0">
                <a:solidFill>
                  <a:schemeClr val="accent5"/>
                </a:solidFill>
              </a:rPr>
              <a:t>DE UNIEKE PATIËNT EN DE MODERNE MEDISCH SPECIALIST</a:t>
            </a:r>
          </a:p>
          <a:p>
            <a:pPr marL="0" indent="0">
              <a:buFont typeface="Arial" charset="0"/>
              <a:buNone/>
            </a:pPr>
            <a:endParaRPr lang="nl-NL" sz="2800" dirty="0"/>
          </a:p>
        </p:txBody>
      </p:sp>
      <p:pic>
        <p:nvPicPr>
          <p:cNvPr id="12" name="Afbeelding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249" y="182361"/>
            <a:ext cx="695933" cy="803475"/>
          </a:xfrm>
          <a:prstGeom prst="rect">
            <a:avLst/>
          </a:prstGeom>
        </p:spPr>
      </p:pic>
    </p:spTree>
    <p:extLst>
      <p:ext uri="{BB962C8B-B14F-4D97-AF65-F5344CB8AC3E}">
        <p14:creationId xmlns:p14="http://schemas.microsoft.com/office/powerpoint/2010/main" val="511224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a:extLst>
              <a:ext uri="{28A0092B-C50C-407E-A947-70E740481C1C}">
                <a14:useLocalDpi xmlns:a14="http://schemas.microsoft.com/office/drawing/2010/main" val="0"/>
              </a:ext>
            </a:extLst>
          </a:blip>
          <a:srcRect b="61089"/>
          <a:stretch/>
        </p:blipFill>
        <p:spPr>
          <a:xfrm rot="16200000">
            <a:off x="6316984" y="1893817"/>
            <a:ext cx="8458644" cy="3291388"/>
          </a:xfrm>
          <a:prstGeom prst="rect">
            <a:avLst/>
          </a:prstGeom>
        </p:spPr>
      </p:pic>
      <p:sp>
        <p:nvSpPr>
          <p:cNvPr id="4" name="Tijdelijke aanduiding voor dianummer 3"/>
          <p:cNvSpPr>
            <a:spLocks noGrp="1"/>
          </p:cNvSpPr>
          <p:nvPr>
            <p:ph type="sldNum" sz="quarter" idx="4"/>
          </p:nvPr>
        </p:nvSpPr>
        <p:spPr/>
        <p:txBody>
          <a:bodyPr/>
          <a:lstStyle/>
          <a:p>
            <a:fld id="{4CB3257E-E56D-C242-8D9E-C36DAAB330B9}" type="slidenum">
              <a:rPr lang="nl-NL" smtClean="0">
                <a:solidFill>
                  <a:srgbClr val="E7E6E6">
                    <a:lumMod val="90000"/>
                  </a:srgbClr>
                </a:solidFill>
              </a:rPr>
              <a:pPr/>
              <a:t>9</a:t>
            </a:fld>
            <a:endParaRPr lang="nl-NL" dirty="0">
              <a:solidFill>
                <a:srgbClr val="E7E6E6">
                  <a:lumMod val="90000"/>
                </a:srgbClr>
              </a:solidFill>
            </a:endParaRPr>
          </a:p>
        </p:txBody>
      </p:sp>
      <p:sp>
        <p:nvSpPr>
          <p:cNvPr id="2" name="Tijdelijke aanduiding voor inhoud 1"/>
          <p:cNvSpPr>
            <a:spLocks noGrp="1"/>
          </p:cNvSpPr>
          <p:nvPr>
            <p:ph idx="1"/>
          </p:nvPr>
        </p:nvSpPr>
        <p:spPr>
          <a:xfrm>
            <a:off x="673391" y="789610"/>
            <a:ext cx="10515600" cy="4947603"/>
          </a:xfrm>
        </p:spPr>
        <p:txBody>
          <a:bodyPr/>
          <a:lstStyle/>
          <a:p>
            <a:pPr marL="0" indent="0">
              <a:buNone/>
            </a:pPr>
            <a:r>
              <a:rPr lang="nl-NL" sz="2800" dirty="0"/>
              <a:t>      </a:t>
            </a:r>
            <a:r>
              <a:rPr lang="nl-NL" sz="2800" b="1" dirty="0">
                <a:solidFill>
                  <a:schemeClr val="accent5"/>
                </a:solidFill>
              </a:rPr>
              <a:t>DE UNIEKE PATIENT EN DE MODERNE MEDISCH SPECIALIST</a:t>
            </a:r>
          </a:p>
          <a:p>
            <a:pPr marL="0" indent="0">
              <a:buNone/>
            </a:pPr>
            <a:endParaRPr lang="nl-NL" dirty="0"/>
          </a:p>
          <a:p>
            <a:pPr marL="0" indent="0">
              <a:buNone/>
            </a:pPr>
            <a:endParaRPr lang="nl-NL" dirty="0"/>
          </a:p>
          <a:p>
            <a:pPr marL="0" indent="0">
              <a:buNone/>
            </a:pPr>
            <a:r>
              <a:rPr lang="nl-NL" sz="2400" b="1" dirty="0"/>
              <a:t>Ambitie richting 2025:</a:t>
            </a:r>
          </a:p>
          <a:p>
            <a:pPr marL="0" indent="0">
              <a:buNone/>
            </a:pPr>
            <a:endParaRPr lang="nl-NL" sz="2400" b="1" dirty="0"/>
          </a:p>
          <a:p>
            <a:r>
              <a:rPr lang="nl-NL" sz="2000" dirty="0"/>
              <a:t>Relatie gericht op optimaliseren van de kwaliteit van leven voor de patiënt. </a:t>
            </a:r>
          </a:p>
          <a:p>
            <a:pPr marL="0" indent="0">
              <a:buNone/>
            </a:pPr>
            <a:endParaRPr lang="nl-NL" sz="2000" dirty="0"/>
          </a:p>
          <a:p>
            <a:r>
              <a:rPr lang="nl-NL" sz="2000" dirty="0"/>
              <a:t>Positieve gezondheid staat centraal.</a:t>
            </a:r>
          </a:p>
          <a:p>
            <a:endParaRPr lang="nl-NL" sz="2000" dirty="0"/>
          </a:p>
          <a:p>
            <a:r>
              <a:rPr lang="nl-NL" sz="2000" dirty="0">
                <a:hlinkClick r:id="rId4"/>
              </a:rPr>
              <a:t>Samen beslissen </a:t>
            </a:r>
            <a:r>
              <a:rPr lang="nl-NL" sz="2000" dirty="0"/>
              <a:t>is dagelijkse praktijk.</a:t>
            </a:r>
          </a:p>
          <a:p>
            <a:endParaRPr lang="nl-NL" sz="2000" dirty="0"/>
          </a:p>
          <a:p>
            <a:r>
              <a:rPr lang="nl-NL" sz="2000" dirty="0"/>
              <a:t>Gezamenlijke verantwoordelijkheid verbetering gezondheidsvaardigheden patiënten.</a:t>
            </a:r>
            <a:endParaRPr lang="nl-NL" sz="2400" dirty="0"/>
          </a:p>
          <a:p>
            <a:pPr marL="0" indent="0">
              <a:buNone/>
            </a:pPr>
            <a:endParaRPr lang="nl-NL" sz="1800" i="1" dirty="0">
              <a:solidFill>
                <a:schemeClr val="accent5"/>
              </a:solidFill>
            </a:endParaRPr>
          </a:p>
        </p:txBody>
      </p:sp>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60" y="679120"/>
            <a:ext cx="695933" cy="803475"/>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6936" y="6141910"/>
            <a:ext cx="1642446" cy="648766"/>
          </a:xfrm>
          <a:prstGeom prst="rect">
            <a:avLst/>
          </a:prstGeom>
        </p:spPr>
      </p:pic>
    </p:spTree>
    <p:extLst>
      <p:ext uri="{BB962C8B-B14F-4D97-AF65-F5344CB8AC3E}">
        <p14:creationId xmlns:p14="http://schemas.microsoft.com/office/powerpoint/2010/main" val="904016873"/>
      </p:ext>
    </p:extLst>
  </p:cSld>
  <p:clrMapOvr>
    <a:masterClrMapping/>
  </p:clrMapOvr>
</p:sld>
</file>

<file path=ppt/theme/theme1.xml><?xml version="1.0" encoding="utf-8"?>
<a:theme xmlns:a="http://schemas.openxmlformats.org/drawingml/2006/main" name="3_Standaard slide - met BeBright logo">
  <a:themeElements>
    <a:clrScheme name="FMS template">
      <a:dk1>
        <a:srgbClr val="000000"/>
      </a:dk1>
      <a:lt1>
        <a:srgbClr val="FFFFFF"/>
      </a:lt1>
      <a:dk2>
        <a:srgbClr val="44546A"/>
      </a:dk2>
      <a:lt2>
        <a:srgbClr val="E7E6E6"/>
      </a:lt2>
      <a:accent1>
        <a:srgbClr val="5E6B72"/>
      </a:accent1>
      <a:accent2>
        <a:srgbClr val="6C004B"/>
      </a:accent2>
      <a:accent3>
        <a:srgbClr val="139DFF"/>
      </a:accent3>
      <a:accent4>
        <a:srgbClr val="03273D"/>
      </a:accent4>
      <a:accent5>
        <a:srgbClr val="EB5284"/>
      </a:accent5>
      <a:accent6>
        <a:srgbClr val="C2CBCC"/>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528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160510 Opbouw visiedocument Medisch Specialist 2025 (incl. trends)" id="{57F2458C-5C67-2040-B3F0-121F26BC7514}" vid="{37A1699F-519B-9144-B53B-919550D746D3}"/>
    </a:ext>
  </a:extLst>
</a:theme>
</file>

<file path=ppt/theme/theme2.xml><?xml version="1.0" encoding="utf-8"?>
<a:theme xmlns:a="http://schemas.openxmlformats.org/drawingml/2006/main" name="Titelslide">
  <a:themeElements>
    <a:clrScheme name="FMS template">
      <a:dk1>
        <a:srgbClr val="000000"/>
      </a:dk1>
      <a:lt1>
        <a:srgbClr val="FFFFFF"/>
      </a:lt1>
      <a:dk2>
        <a:srgbClr val="44546A"/>
      </a:dk2>
      <a:lt2>
        <a:srgbClr val="E7E6E6"/>
      </a:lt2>
      <a:accent1>
        <a:srgbClr val="5E6B72"/>
      </a:accent1>
      <a:accent2>
        <a:srgbClr val="6C004B"/>
      </a:accent2>
      <a:accent3>
        <a:srgbClr val="139DFF"/>
      </a:accent3>
      <a:accent4>
        <a:srgbClr val="03273D"/>
      </a:accent4>
      <a:accent5>
        <a:srgbClr val="EB5284"/>
      </a:accent5>
      <a:accent6>
        <a:srgbClr val="C2CBCC"/>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160510 Opbouw visiedocument Medisch Specialist 2025 (incl. trends)" id="{57F2458C-5C67-2040-B3F0-121F26BC7514}" vid="{AE181AEA-B3F0-A944-8C93-3B3D4A1456C5}"/>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13754</TotalTime>
  <Words>2754</Words>
  <Application>Microsoft Macintosh PowerPoint</Application>
  <PresentationFormat>Aangepast</PresentationFormat>
  <Paragraphs>1004</Paragraphs>
  <Slides>24</Slides>
  <Notes>19</Notes>
  <HiddenSlides>0</HiddenSlides>
  <MMClips>0</MMClips>
  <ScaleCrop>false</ScaleCrop>
  <HeadingPairs>
    <vt:vector size="4" baseType="variant">
      <vt:variant>
        <vt:lpstr>Thema</vt:lpstr>
      </vt:variant>
      <vt:variant>
        <vt:i4>2</vt:i4>
      </vt:variant>
      <vt:variant>
        <vt:lpstr>Diatitels</vt:lpstr>
      </vt:variant>
      <vt:variant>
        <vt:i4>24</vt:i4>
      </vt:variant>
    </vt:vector>
  </HeadingPairs>
  <TitlesOfParts>
    <vt:vector size="26" baseType="lpstr">
      <vt:lpstr>3_Standaard slide - met BeBright logo</vt:lpstr>
      <vt:lpstr>Titelslide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Iris Sengers</dc:creator>
  <cp:lastModifiedBy>Lynette</cp:lastModifiedBy>
  <cp:revision>151</cp:revision>
  <dcterms:created xsi:type="dcterms:W3CDTF">2016-11-09T13:36:29Z</dcterms:created>
  <dcterms:modified xsi:type="dcterms:W3CDTF">2017-03-07T10:41:07Z</dcterms:modified>
</cp:coreProperties>
</file>