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269" r:id="rId5"/>
    <p:sldId id="300" r:id="rId6"/>
    <p:sldId id="301" r:id="rId7"/>
    <p:sldId id="302" r:id="rId8"/>
    <p:sldId id="281" r:id="rId9"/>
    <p:sldId id="282" r:id="rId10"/>
    <p:sldId id="283" r:id="rId11"/>
    <p:sldId id="284" r:id="rId12"/>
    <p:sldId id="303" r:id="rId13"/>
    <p:sldId id="285" r:id="rId14"/>
    <p:sldId id="286" r:id="rId15"/>
    <p:sldId id="287" r:id="rId16"/>
    <p:sldId id="288" r:id="rId17"/>
    <p:sldId id="304" r:id="rId18"/>
    <p:sldId id="289" r:id="rId19"/>
    <p:sldId id="290" r:id="rId20"/>
    <p:sldId id="291" r:id="rId21"/>
    <p:sldId id="292" r:id="rId22"/>
    <p:sldId id="305" r:id="rId23"/>
    <p:sldId id="293" r:id="rId24"/>
    <p:sldId id="294" r:id="rId25"/>
    <p:sldId id="295" r:id="rId26"/>
    <p:sldId id="296" r:id="rId27"/>
    <p:sldId id="258" r:id="rId28"/>
    <p:sldId id="268" r:id="rId29"/>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5DD165-DC1C-0CF9-6C4D-A183F339D51E}" name="Carlijn van Trigt" initials="CvT" userId="S::c.vantrigt@demedischspecialist.nl::e6145659-51da-478b-853d-e00190688b7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42C1F9-0C7B-4ECB-B34E-74D36742F175}" v="4" dt="2023-03-08T14:43:16.8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1" autoAdjust="0"/>
    <p:restoredTop sz="96247" autoAdjust="0"/>
  </p:normalViewPr>
  <p:slideViewPr>
    <p:cSldViewPr snapToGrid="0" snapToObjects="1">
      <p:cViewPr varScale="1">
        <p:scale>
          <a:sx n="159" d="100"/>
          <a:sy n="159" d="100"/>
        </p:scale>
        <p:origin x="150"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C5DF01-E03D-CA40-8141-5C39854EB1AF}" type="datetimeFigureOut">
              <a:t>6-7-2023</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B28D47-178B-CE4B-8D87-8D1DE58624C9}" type="slidenum">
              <a:t>‹nr.›</a:t>
            </a:fld>
            <a:endParaRPr lang="en-NL"/>
          </a:p>
        </p:txBody>
      </p:sp>
    </p:spTree>
    <p:extLst>
      <p:ext uri="{BB962C8B-B14F-4D97-AF65-F5344CB8AC3E}">
        <p14:creationId xmlns:p14="http://schemas.microsoft.com/office/powerpoint/2010/main" val="3611711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6B28D47-178B-CE4B-8D87-8D1DE58624C9}" type="slidenum">
              <a:rPr lang="nl-NL" smtClean="0"/>
              <a:t>18</a:t>
            </a:fld>
            <a:endParaRPr lang="nl-NL"/>
          </a:p>
        </p:txBody>
      </p:sp>
    </p:spTree>
    <p:extLst>
      <p:ext uri="{BB962C8B-B14F-4D97-AF65-F5344CB8AC3E}">
        <p14:creationId xmlns:p14="http://schemas.microsoft.com/office/powerpoint/2010/main" val="18957087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15.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0154CD-7EB5-879A-B5C2-A0F99D504C75}"/>
              </a:ext>
            </a:extLst>
          </p:cNvPr>
          <p:cNvSpPr>
            <a:spLocks/>
          </p:cNvSpPr>
          <p:nvPr userDrawn="1"/>
        </p:nvSpPr>
        <p:spPr>
          <a:xfrm>
            <a:off x="715817" y="2572382"/>
            <a:ext cx="6253943" cy="36760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E2EF5395-64B6-D158-8EF3-AFBF92AA28D9}"/>
              </a:ext>
            </a:extLst>
          </p:cNvPr>
          <p:cNvSpPr>
            <a:spLocks noGrp="1" noChangeAspect="1"/>
          </p:cNvSpPr>
          <p:nvPr>
            <p:ph type="pic" sz="quarter" idx="24" hasCustomPrompt="1"/>
          </p:nvPr>
        </p:nvSpPr>
        <p:spPr>
          <a:xfrm>
            <a:off x="0" y="0"/>
            <a:ext cx="12192000" cy="4892675"/>
          </a:xfrm>
          <a:custGeom>
            <a:avLst/>
            <a:gdLst>
              <a:gd name="connsiteX0" fmla="*/ 0 w 12192000"/>
              <a:gd name="connsiteY0" fmla="*/ 0 h 4892675"/>
              <a:gd name="connsiteX1" fmla="*/ 12192000 w 12192000"/>
              <a:gd name="connsiteY1" fmla="*/ 0 h 4892675"/>
              <a:gd name="connsiteX2" fmla="*/ 12192000 w 12192000"/>
              <a:gd name="connsiteY2" fmla="*/ 4892675 h 4892675"/>
              <a:gd name="connsiteX3" fmla="*/ 6969760 w 12192000"/>
              <a:gd name="connsiteY3" fmla="*/ 4892675 h 4892675"/>
              <a:gd name="connsiteX4" fmla="*/ 6969760 w 12192000"/>
              <a:gd name="connsiteY4" fmla="*/ 2572383 h 4892675"/>
              <a:gd name="connsiteX5" fmla="*/ 715817 w 12192000"/>
              <a:gd name="connsiteY5" fmla="*/ 2572383 h 4892675"/>
              <a:gd name="connsiteX6" fmla="*/ 715817 w 12192000"/>
              <a:gd name="connsiteY6" fmla="*/ 4892675 h 4892675"/>
              <a:gd name="connsiteX7" fmla="*/ 0 w 12192000"/>
              <a:gd name="connsiteY7" fmla="*/ 4892675 h 489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892675">
                <a:moveTo>
                  <a:pt x="0" y="0"/>
                </a:moveTo>
                <a:lnTo>
                  <a:pt x="12192000" y="0"/>
                </a:lnTo>
                <a:lnTo>
                  <a:pt x="12192000" y="4892675"/>
                </a:lnTo>
                <a:lnTo>
                  <a:pt x="6969760" y="4892675"/>
                </a:lnTo>
                <a:lnTo>
                  <a:pt x="6969760" y="2572383"/>
                </a:lnTo>
                <a:lnTo>
                  <a:pt x="715817" y="2572383"/>
                </a:lnTo>
                <a:lnTo>
                  <a:pt x="715817" y="4892675"/>
                </a:lnTo>
                <a:lnTo>
                  <a:pt x="0" y="4892675"/>
                </a:lnTo>
                <a:close/>
              </a:path>
            </a:pathLst>
          </a:custGeom>
          <a:blipFill dpi="0" rotWithShape="1">
            <a:blip r:embed="rId2" cstate="email">
              <a:alphaModFix amt="15000"/>
              <a:extLst>
                <a:ext uri="{28A0092B-C50C-407E-A947-70E740481C1C}">
                  <a14:useLocalDpi xmlns:a14="http://schemas.microsoft.com/office/drawing/2010/main"/>
                </a:ext>
              </a:extLst>
            </a:blip>
            <a:srcRect/>
            <a:stretch>
              <a:fillRect/>
            </a:stretch>
          </a:blipFill>
        </p:spPr>
        <p:txBody>
          <a:bodyPr wrap="square">
            <a:noAutofit/>
          </a:bodyPr>
          <a:lstStyle>
            <a:lvl1pPr algn="ctr">
              <a:defRPr/>
            </a:lvl1pPr>
          </a:lstStyle>
          <a:p>
            <a:r>
              <a:rPr lang="pt-BR" dirty="0"/>
              <a:t>     </a:t>
            </a:r>
            <a:endParaRPr lang="en-US" dirty="0"/>
          </a:p>
        </p:txBody>
      </p:sp>
      <p:sp>
        <p:nvSpPr>
          <p:cNvPr id="9" name="Text Placeholder 14">
            <a:extLst>
              <a:ext uri="{FF2B5EF4-FFF2-40B4-BE49-F238E27FC236}">
                <a16:creationId xmlns:a16="http://schemas.microsoft.com/office/drawing/2014/main" id="{C7786677-D892-AA4F-86A0-81EB3BC0FB12}"/>
              </a:ext>
            </a:extLst>
          </p:cNvPr>
          <p:cNvSpPr>
            <a:spLocks noGrp="1"/>
          </p:cNvSpPr>
          <p:nvPr>
            <p:ph type="body" sz="quarter" idx="13" hasCustomPrompt="1"/>
          </p:nvPr>
        </p:nvSpPr>
        <p:spPr>
          <a:xfrm>
            <a:off x="1224739" y="3059273"/>
            <a:ext cx="5196381"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12" name="Text Placeholder 14">
            <a:extLst>
              <a:ext uri="{FF2B5EF4-FFF2-40B4-BE49-F238E27FC236}">
                <a16:creationId xmlns:a16="http://schemas.microsoft.com/office/drawing/2014/main" id="{DF6C7137-D5BE-664A-894B-4521675BD443}"/>
              </a:ext>
            </a:extLst>
          </p:cNvPr>
          <p:cNvSpPr>
            <a:spLocks noGrp="1"/>
          </p:cNvSpPr>
          <p:nvPr>
            <p:ph type="body" sz="quarter" idx="22" hasCustomPrompt="1"/>
          </p:nvPr>
        </p:nvSpPr>
        <p:spPr>
          <a:xfrm>
            <a:off x="1374119" y="4254608"/>
            <a:ext cx="720000"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sp>
        <p:nvSpPr>
          <p:cNvPr id="10" name="TextBox 9">
            <a:extLst>
              <a:ext uri="{FF2B5EF4-FFF2-40B4-BE49-F238E27FC236}">
                <a16:creationId xmlns:a16="http://schemas.microsoft.com/office/drawing/2014/main" id="{063881E8-3992-4A3A-B273-E4E7E0C15FA3}"/>
              </a:ext>
            </a:extLst>
          </p:cNvPr>
          <p:cNvSpPr txBox="1"/>
          <p:nvPr userDrawn="1"/>
        </p:nvSpPr>
        <p:spPr>
          <a:xfrm>
            <a:off x="6162260" y="1838148"/>
            <a:ext cx="3676007" cy="646331"/>
          </a:xfrm>
          <a:prstGeom prst="rect">
            <a:avLst/>
          </a:prstGeom>
          <a:noFill/>
        </p:spPr>
        <p:txBody>
          <a:bodyPr wrap="square" rtlCol="0">
            <a:spAutoFit/>
          </a:bodyPr>
          <a:lstStyle/>
          <a:p>
            <a:r>
              <a:rPr lang="nl-NL" noProof="0" dirty="0"/>
              <a:t>Klik op het pictogram om een liggend beeld toe te voegen.</a:t>
            </a:r>
          </a:p>
        </p:txBody>
      </p:sp>
      <p:sp>
        <p:nvSpPr>
          <p:cNvPr id="14" name="Text Placeholder 14">
            <a:extLst>
              <a:ext uri="{FF2B5EF4-FFF2-40B4-BE49-F238E27FC236}">
                <a16:creationId xmlns:a16="http://schemas.microsoft.com/office/drawing/2014/main" id="{66EC05B6-8DBC-1670-C7F1-21422A9099A9}"/>
              </a:ext>
            </a:extLst>
          </p:cNvPr>
          <p:cNvSpPr>
            <a:spLocks noGrp="1"/>
          </p:cNvSpPr>
          <p:nvPr>
            <p:ph type="body" sz="quarter" idx="25" hasCustomPrompt="1"/>
          </p:nvPr>
        </p:nvSpPr>
        <p:spPr>
          <a:xfrm>
            <a:off x="345913" y="299874"/>
            <a:ext cx="1244912" cy="496694"/>
          </a:xfrm>
          <a:blipFill dpi="0" rotWithShape="1">
            <a:blip r:embed="rId3" cstate="screen">
              <a:extLst>
                <a:ext uri="{28A0092B-C50C-407E-A947-70E740481C1C}">
                  <a14:useLocalDpi xmlns:a14="http://schemas.microsoft.com/office/drawing/2010/main"/>
                </a:ext>
              </a:extLst>
            </a:blip>
            <a:srcRect/>
            <a:stretch>
              <a:fillRect l="100" r="342"/>
            </a:stretch>
          </a:blipFill>
        </p:spPr>
        <p:txBody>
          <a:bodyPr/>
          <a:lstStyle/>
          <a:p>
            <a:pPr lvl="0"/>
            <a:r>
              <a:rPr lang="nl-NL" noProof="0"/>
              <a:t> </a:t>
            </a:r>
          </a:p>
        </p:txBody>
      </p:sp>
      <p:sp>
        <p:nvSpPr>
          <p:cNvPr id="11" name="Text Placeholder 14">
            <a:extLst>
              <a:ext uri="{FF2B5EF4-FFF2-40B4-BE49-F238E27FC236}">
                <a16:creationId xmlns:a16="http://schemas.microsoft.com/office/drawing/2014/main" id="{B30398B5-4ABF-E990-6913-E908E2F51F0E}"/>
              </a:ext>
            </a:extLst>
          </p:cNvPr>
          <p:cNvSpPr>
            <a:spLocks noGrp="1"/>
          </p:cNvSpPr>
          <p:nvPr>
            <p:ph type="body" sz="quarter" idx="20" hasCustomPrompt="1"/>
          </p:nvPr>
        </p:nvSpPr>
        <p:spPr>
          <a:xfrm>
            <a:off x="1224739" y="4448686"/>
            <a:ext cx="5196381" cy="1341907"/>
          </a:xfrm>
        </p:spPr>
        <p:txBody>
          <a:bodyPr vert="horz" wrap="square" lIns="91440" tIns="45720" rIns="91440" bIns="45720" rtlCol="0" anchor="t" anchorCtr="0">
            <a:noAutofit/>
          </a:bodyPr>
          <a:lstStyle>
            <a:lvl1pPr marL="11113" indent="-11113">
              <a:tabLst/>
              <a:defRPr lang="en-US" sz="2000" b="0" smtClean="0">
                <a:solidFill>
                  <a:schemeClr val="bg1"/>
                </a:solidFill>
                <a:latin typeface="Arial" panose="020B0604020202020204" pitchFamily="34" charset="0"/>
                <a:ea typeface="+mj-ea"/>
                <a:cs typeface="Arial" panose="020B0604020202020204" pitchFamily="34" charset="0"/>
              </a:defRPr>
            </a:lvl1pPr>
            <a:lvl2pPr>
              <a:defRPr lang="en-US" sz="18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3507384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 afbeelding (verloop)">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9761290-108A-79F6-304F-B4D2351B3B54}"/>
              </a:ext>
            </a:extLst>
          </p:cNvPr>
          <p:cNvSpPr>
            <a:spLocks/>
          </p:cNvSpPr>
          <p:nvPr userDrawn="1"/>
        </p:nvSpPr>
        <p:spPr>
          <a:xfrm>
            <a:off x="704729" y="1268190"/>
            <a:ext cx="5878951" cy="4624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43D4DDD5-A3D1-3B05-8619-D2473DEA16B4}"/>
              </a:ext>
            </a:extLst>
          </p:cNvPr>
          <p:cNvSpPr>
            <a:spLocks noGrp="1" noChangeAspect="1"/>
          </p:cNvSpPr>
          <p:nvPr>
            <p:ph type="pic" sz="quarter" idx="20" hasCustomPrompt="1"/>
          </p:nvPr>
        </p:nvSpPr>
        <p:spPr>
          <a:xfrm>
            <a:off x="5248895" y="0"/>
            <a:ext cx="6943106" cy="6858000"/>
          </a:xfrm>
          <a:custGeom>
            <a:avLst/>
            <a:gdLst>
              <a:gd name="connsiteX0" fmla="*/ 0 w 6943106"/>
              <a:gd name="connsiteY0" fmla="*/ 0 h 6858000"/>
              <a:gd name="connsiteX1" fmla="*/ 6943106 w 6943106"/>
              <a:gd name="connsiteY1" fmla="*/ 0 h 6858000"/>
              <a:gd name="connsiteX2" fmla="*/ 6943106 w 6943106"/>
              <a:gd name="connsiteY2" fmla="*/ 6858000 h 6858000"/>
              <a:gd name="connsiteX3" fmla="*/ 0 w 6943106"/>
              <a:gd name="connsiteY3" fmla="*/ 6858000 h 6858000"/>
              <a:gd name="connsiteX4" fmla="*/ 0 w 6943106"/>
              <a:gd name="connsiteY4" fmla="*/ 5892691 h 6858000"/>
              <a:gd name="connsiteX5" fmla="*/ 1334785 w 6943106"/>
              <a:gd name="connsiteY5" fmla="*/ 5892691 h 6858000"/>
              <a:gd name="connsiteX6" fmla="*/ 1334785 w 6943106"/>
              <a:gd name="connsiteY6" fmla="*/ 1268189 h 6858000"/>
              <a:gd name="connsiteX7" fmla="*/ 0 w 6943106"/>
              <a:gd name="connsiteY7" fmla="*/ 12681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43106" h="6858000">
                <a:moveTo>
                  <a:pt x="0" y="0"/>
                </a:moveTo>
                <a:lnTo>
                  <a:pt x="6943106" y="0"/>
                </a:lnTo>
                <a:lnTo>
                  <a:pt x="6943106" y="6858000"/>
                </a:lnTo>
                <a:lnTo>
                  <a:pt x="0" y="6858000"/>
                </a:lnTo>
                <a:lnTo>
                  <a:pt x="0" y="5892691"/>
                </a:lnTo>
                <a:lnTo>
                  <a:pt x="1334785" y="5892691"/>
                </a:lnTo>
                <a:lnTo>
                  <a:pt x="1334785" y="1268189"/>
                </a:lnTo>
                <a:lnTo>
                  <a:pt x="0" y="1268189"/>
                </a:lnTo>
                <a:close/>
              </a:path>
            </a:pathLst>
          </a:custGeom>
          <a:blipFill dpi="0" rotWithShape="1">
            <a:blip r:embed="rId2" cstate="email">
              <a:alphaModFix amt="39000"/>
              <a:extLst>
                <a:ext uri="{28A0092B-C50C-407E-A947-70E740481C1C}">
                  <a14:useLocalDpi xmlns:a14="http://schemas.microsoft.com/office/drawing/2010/main"/>
                </a:ext>
              </a:extLst>
            </a:blip>
            <a:srcRect/>
            <a:stretch>
              <a:fillRect/>
            </a:stretch>
          </a:blipFill>
        </p:spPr>
        <p:txBody>
          <a:bodyPr wrap="square">
            <a:noAutofit/>
          </a:bodyPr>
          <a:lstStyle>
            <a:lvl1pPr>
              <a:defRPr/>
            </a:lvl1pPr>
          </a:lstStyle>
          <a:p>
            <a:r>
              <a:rPr lang="pt-BR" dirty="0"/>
              <a:t>  </a:t>
            </a:r>
            <a:endParaRPr lang="en-US" dirty="0"/>
          </a:p>
        </p:txBody>
      </p:sp>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10" name="TextBox 9">
            <a:extLst>
              <a:ext uri="{FF2B5EF4-FFF2-40B4-BE49-F238E27FC236}">
                <a16:creationId xmlns:a16="http://schemas.microsoft.com/office/drawing/2014/main" id="{5E279213-DE3F-4337-A9D0-125065FC8AE9}"/>
              </a:ext>
            </a:extLst>
          </p:cNvPr>
          <p:cNvSpPr txBox="1"/>
          <p:nvPr userDrawn="1"/>
        </p:nvSpPr>
        <p:spPr>
          <a:xfrm>
            <a:off x="8960669" y="3105834"/>
            <a:ext cx="2794451" cy="923330"/>
          </a:xfrm>
          <a:prstGeom prst="rect">
            <a:avLst/>
          </a:prstGeom>
          <a:noFill/>
        </p:spPr>
        <p:txBody>
          <a:bodyPr wrap="square" rtlCol="0">
            <a:spAutoFit/>
          </a:bodyPr>
          <a:lstStyle/>
          <a:p>
            <a:r>
              <a:rPr lang="nl-NL" noProof="0" dirty="0"/>
              <a:t>Klik op het pictogram om een staand beeld toe te voegen.</a:t>
            </a:r>
          </a:p>
        </p:txBody>
      </p:sp>
      <p:sp>
        <p:nvSpPr>
          <p:cNvPr id="19" name="Text Placeholder 18">
            <a:extLst>
              <a:ext uri="{FF2B5EF4-FFF2-40B4-BE49-F238E27FC236}">
                <a16:creationId xmlns:a16="http://schemas.microsoft.com/office/drawing/2014/main" id="{FB79243D-9148-6C8A-2F36-60F4B3A91A8B}"/>
              </a:ext>
            </a:extLst>
          </p:cNvPr>
          <p:cNvSpPr>
            <a:spLocks noGrp="1"/>
          </p:cNvSpPr>
          <p:nvPr>
            <p:ph type="body" sz="quarter" idx="23" hasCustomPrompt="1"/>
          </p:nvPr>
        </p:nvSpPr>
        <p:spPr>
          <a:xfrm>
            <a:off x="5248894" y="0"/>
            <a:ext cx="2406650" cy="6858000"/>
          </a:xfrm>
          <a:custGeom>
            <a:avLst/>
            <a:gdLst>
              <a:gd name="connsiteX0" fmla="*/ 0 w 2406650"/>
              <a:gd name="connsiteY0" fmla="*/ 0 h 6858000"/>
              <a:gd name="connsiteX1" fmla="*/ 2406650 w 2406650"/>
              <a:gd name="connsiteY1" fmla="*/ 0 h 6858000"/>
              <a:gd name="connsiteX2" fmla="*/ 2406650 w 2406650"/>
              <a:gd name="connsiteY2" fmla="*/ 6858000 h 6858000"/>
              <a:gd name="connsiteX3" fmla="*/ 0 w 2406650"/>
              <a:gd name="connsiteY3" fmla="*/ 6858000 h 6858000"/>
              <a:gd name="connsiteX4" fmla="*/ 0 w 2406650"/>
              <a:gd name="connsiteY4" fmla="*/ 5892691 h 6858000"/>
              <a:gd name="connsiteX5" fmla="*/ 1334785 w 2406650"/>
              <a:gd name="connsiteY5" fmla="*/ 5892691 h 6858000"/>
              <a:gd name="connsiteX6" fmla="*/ 1334785 w 2406650"/>
              <a:gd name="connsiteY6" fmla="*/ 1268190 h 6858000"/>
              <a:gd name="connsiteX7" fmla="*/ 0 w 2406650"/>
              <a:gd name="connsiteY7" fmla="*/ 1268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6650" h="6858000">
                <a:moveTo>
                  <a:pt x="0" y="0"/>
                </a:moveTo>
                <a:lnTo>
                  <a:pt x="2406650" y="0"/>
                </a:lnTo>
                <a:lnTo>
                  <a:pt x="2406650" y="6858000"/>
                </a:lnTo>
                <a:lnTo>
                  <a:pt x="0" y="6858000"/>
                </a:lnTo>
                <a:lnTo>
                  <a:pt x="0" y="5892691"/>
                </a:lnTo>
                <a:lnTo>
                  <a:pt x="1334785" y="5892691"/>
                </a:lnTo>
                <a:lnTo>
                  <a:pt x="1334785" y="1268190"/>
                </a:lnTo>
                <a:lnTo>
                  <a:pt x="0" y="1268190"/>
                </a:lnTo>
                <a:close/>
              </a:path>
            </a:pathLst>
          </a:custGeom>
          <a:gradFill>
            <a:gsLst>
              <a:gs pos="0">
                <a:schemeClr val="bg1">
                  <a:alpha val="0"/>
                </a:schemeClr>
              </a:gs>
              <a:gs pos="77000">
                <a:schemeClr val="bg1"/>
              </a:gs>
            </a:gsLst>
            <a:lin ang="10800000" scaled="0"/>
          </a:gradFill>
        </p:spPr>
        <p:txBody>
          <a:bodyPr wrap="square">
            <a:noAutofit/>
          </a:bodyPr>
          <a:lstStyle/>
          <a:p>
            <a:pPr lvl="0"/>
            <a:r>
              <a:rPr lang="en-NL"/>
              <a:t> </a:t>
            </a:r>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1204247" y="1752953"/>
            <a:ext cx="4794014"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23" name="Text Placeholder 14">
            <a:extLst>
              <a:ext uri="{FF2B5EF4-FFF2-40B4-BE49-F238E27FC236}">
                <a16:creationId xmlns:a16="http://schemas.microsoft.com/office/drawing/2014/main" id="{B91993A0-D9A3-EF49-B318-13FB2BC490EA}"/>
              </a:ext>
            </a:extLst>
          </p:cNvPr>
          <p:cNvSpPr>
            <a:spLocks noGrp="1"/>
          </p:cNvSpPr>
          <p:nvPr>
            <p:ph type="body" sz="quarter" idx="22" hasCustomPrompt="1"/>
          </p:nvPr>
        </p:nvSpPr>
        <p:spPr>
          <a:xfrm>
            <a:off x="1374119" y="2951970"/>
            <a:ext cx="720000"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pic>
        <p:nvPicPr>
          <p:cNvPr id="13" name="Picture 12">
            <a:extLst>
              <a:ext uri="{FF2B5EF4-FFF2-40B4-BE49-F238E27FC236}">
                <a16:creationId xmlns:a16="http://schemas.microsoft.com/office/drawing/2014/main" id="{A1C1307D-F1A3-88CA-39E0-AEEE84C019D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5" name="Text Placeholder 14">
            <a:extLst>
              <a:ext uri="{FF2B5EF4-FFF2-40B4-BE49-F238E27FC236}">
                <a16:creationId xmlns:a16="http://schemas.microsoft.com/office/drawing/2014/main" id="{ABCE5765-FC42-88B5-B3B0-58E730748C55}"/>
              </a:ext>
            </a:extLst>
          </p:cNvPr>
          <p:cNvSpPr>
            <a:spLocks noGrp="1"/>
          </p:cNvSpPr>
          <p:nvPr>
            <p:ph type="body" sz="quarter" idx="25" hasCustomPrompt="1"/>
          </p:nvPr>
        </p:nvSpPr>
        <p:spPr>
          <a:xfrm>
            <a:off x="1261726" y="3317101"/>
            <a:ext cx="4685601" cy="2113802"/>
          </a:xfrm>
        </p:spPr>
        <p:txBody>
          <a:bodyPr vert="horz" wrap="square" lIns="91440" tIns="45720" rIns="91440" bIns="45720" rtlCol="0" anchor="t" anchorCtr="0">
            <a:noAutofit/>
          </a:bodyPr>
          <a:lstStyle>
            <a:lvl1pPr marL="11113" indent="-11113">
              <a:tabLst/>
              <a:defRPr lang="en-US" sz="1600" b="0" smtClean="0">
                <a:solidFill>
                  <a:schemeClr val="bg1"/>
                </a:solidFill>
                <a:latin typeface="Arial" panose="020B0604020202020204" pitchFamily="34" charset="0"/>
                <a:ea typeface="+mj-ea"/>
                <a:cs typeface="Arial" panose="020B0604020202020204" pitchFamily="34" charset="0"/>
              </a:defRPr>
            </a:lvl1pPr>
            <a:lvl2pPr>
              <a:defRPr lang="en-US" sz="16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2925016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psommingsteken + afbeelding">
    <p:bg>
      <p:bgPr>
        <a:solidFill>
          <a:schemeClr val="bg1">
            <a:alpha val="59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706438" y="1220203"/>
            <a:ext cx="5597525" cy="939800"/>
          </a:xfrm>
        </p:spPr>
        <p:txBody>
          <a:bodyPr vert="horz" wrap="square" lIns="91440" tIns="45720" rIns="91440" bIns="45720" rtlCol="0" anchor="b" anchorCtr="0">
            <a:noAutofit/>
          </a:bodyPr>
          <a:lstStyle>
            <a:lvl1pPr>
              <a:defRPr lang="en-US" b="1" smtClean="0">
                <a:solidFill>
                  <a:schemeClr val="tx2"/>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3" name="Straight Connector 12">
            <a:extLst>
              <a:ext uri="{FF2B5EF4-FFF2-40B4-BE49-F238E27FC236}">
                <a16:creationId xmlns:a16="http://schemas.microsoft.com/office/drawing/2014/main" id="{85CCEB37-C08E-C042-8C21-4E5E6FE19DE5}"/>
              </a:ext>
            </a:extLst>
          </p:cNvPr>
          <p:cNvCxnSpPr>
            <a:cxnSpLocks/>
          </p:cNvCxnSpPr>
          <p:nvPr userDrawn="1"/>
        </p:nvCxnSpPr>
        <p:spPr>
          <a:xfrm>
            <a:off x="803049" y="2245549"/>
            <a:ext cx="6901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5D562BE5-EAD0-40D6-BB64-50D5176EE7C4}"/>
              </a:ext>
            </a:extLst>
          </p:cNvPr>
          <p:cNvSpPr>
            <a:spLocks noGrp="1" noChangeAspect="1"/>
          </p:cNvSpPr>
          <p:nvPr>
            <p:ph type="pic" sz="quarter" idx="20" hasCustomPrompt="1"/>
          </p:nvPr>
        </p:nvSpPr>
        <p:spPr>
          <a:xfrm>
            <a:off x="6710363" y="0"/>
            <a:ext cx="5481637" cy="6858000"/>
          </a:xfrm>
          <a:blipFill dpi="0" rotWithShape="1">
            <a:blip r:embed="rId2" cstate="email">
              <a:alphaModFix amt="39000"/>
              <a:extLst>
                <a:ext uri="{28A0092B-C50C-407E-A947-70E740481C1C}">
                  <a14:useLocalDpi xmlns:a14="http://schemas.microsoft.com/office/drawing/2010/main"/>
                </a:ext>
              </a:extLst>
            </a:blip>
            <a:srcRect/>
            <a:stretch>
              <a:fillRect/>
            </a:stretch>
          </a:blipFill>
        </p:spPr>
        <p:txBody>
          <a:bodyPr/>
          <a:lstStyle>
            <a:lvl1pPr>
              <a:defRPr/>
            </a:lvl1pPr>
          </a:lstStyle>
          <a:p>
            <a:r>
              <a:rPr lang="pt-BR" dirty="0"/>
              <a:t>  </a:t>
            </a:r>
            <a:endParaRPr lang="en-US" dirty="0"/>
          </a:p>
        </p:txBody>
      </p:sp>
      <p:sp>
        <p:nvSpPr>
          <p:cNvPr id="2" name="TextBox 1">
            <a:extLst>
              <a:ext uri="{FF2B5EF4-FFF2-40B4-BE49-F238E27FC236}">
                <a16:creationId xmlns:a16="http://schemas.microsoft.com/office/drawing/2014/main" id="{DE9AB899-3543-4D57-B1A0-F4342E219C73}"/>
              </a:ext>
            </a:extLst>
          </p:cNvPr>
          <p:cNvSpPr txBox="1"/>
          <p:nvPr userDrawn="1"/>
        </p:nvSpPr>
        <p:spPr>
          <a:xfrm>
            <a:off x="9706090" y="3041353"/>
            <a:ext cx="2081522" cy="1200329"/>
          </a:xfrm>
          <a:prstGeom prst="rect">
            <a:avLst/>
          </a:prstGeom>
          <a:noFill/>
        </p:spPr>
        <p:txBody>
          <a:bodyPr wrap="square" rtlCol="0">
            <a:spAutoFit/>
          </a:bodyPr>
          <a:lstStyle/>
          <a:p>
            <a:r>
              <a:rPr lang="nl-NL" noProof="0" dirty="0"/>
              <a:t>Klik op het pictogram om een staand beeld toe te voegen.</a:t>
            </a:r>
          </a:p>
        </p:txBody>
      </p:sp>
      <p:pic>
        <p:nvPicPr>
          <p:cNvPr id="14" name="Picture 13">
            <a:extLst>
              <a:ext uri="{FF2B5EF4-FFF2-40B4-BE49-F238E27FC236}">
                <a16:creationId xmlns:a16="http://schemas.microsoft.com/office/drawing/2014/main" id="{2B39C784-FCC9-B730-E0F0-C514DE82CDB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2" name="Text Placeholder 14">
            <a:extLst>
              <a:ext uri="{FF2B5EF4-FFF2-40B4-BE49-F238E27FC236}">
                <a16:creationId xmlns:a16="http://schemas.microsoft.com/office/drawing/2014/main" id="{5A208296-9A50-40E2-3544-923A5ACC8E5E}"/>
              </a:ext>
            </a:extLst>
          </p:cNvPr>
          <p:cNvSpPr>
            <a:spLocks noGrp="1"/>
          </p:cNvSpPr>
          <p:nvPr>
            <p:ph type="body" sz="quarter" idx="19" hasCustomPrompt="1"/>
          </p:nvPr>
        </p:nvSpPr>
        <p:spPr>
          <a:xfrm>
            <a:off x="706438" y="2579688"/>
            <a:ext cx="5130140" cy="3508375"/>
          </a:xfrm>
        </p:spPr>
        <p:txBody>
          <a:bodyPr numCol="1">
            <a:normAutofit/>
          </a:bodyPr>
          <a:lstStyle>
            <a:lvl1pPr marL="271463" indent="-260350">
              <a:lnSpc>
                <a:spcPct val="150000"/>
              </a:lnSpc>
              <a:spcBef>
                <a:spcPts val="0"/>
              </a:spcBef>
              <a:buClr>
                <a:schemeClr val="accent2"/>
              </a:buClr>
              <a:buFont typeface="Arial" panose="020B0604020202020204" pitchFamily="34" charset="0"/>
              <a:buChar char="•"/>
              <a:tabLst/>
              <a:defRPr sz="1600">
                <a:solidFill>
                  <a:schemeClr val="tx2"/>
                </a:solidFill>
              </a:defRPr>
            </a:lvl1pPr>
            <a:lvl2pPr marL="742950" indent="-285750">
              <a:buClr>
                <a:schemeClr val="accent2"/>
              </a:buClr>
              <a:buFont typeface="Arial" panose="020B0604020202020204" pitchFamily="34" charset="0"/>
              <a:buChar char="•"/>
              <a:defRPr sz="1400"/>
            </a:lvl2pPr>
            <a:lvl3pPr marL="1085850" indent="-171450">
              <a:buClr>
                <a:schemeClr val="accent2"/>
              </a:buClr>
              <a:buFont typeface="Arial" panose="020B0604020202020204" pitchFamily="34" charset="0"/>
              <a:buChar char="•"/>
              <a:defRPr sz="1200"/>
            </a:lvl3pPr>
            <a:lvl4pPr marL="1543050" indent="-171450">
              <a:buClr>
                <a:schemeClr val="accent2"/>
              </a:buClr>
              <a:buFont typeface="Arial" panose="020B0604020202020204" pitchFamily="34" charset="0"/>
              <a:buChar char="•"/>
              <a:defRPr sz="1100"/>
            </a:lvl4pPr>
            <a:lvl5pPr marL="2000250" indent="-171450">
              <a:buClr>
                <a:schemeClr val="accent2"/>
              </a:buClr>
              <a:buFont typeface="Arial" panose="020B0604020202020204" pitchFamily="34" charset="0"/>
              <a:buChar char="•"/>
              <a:defRPr sz="1050"/>
            </a:lvl5pPr>
            <a:lvl6pPr>
              <a:buClr>
                <a:schemeClr val="accent2"/>
              </a:buClr>
              <a:defRPr sz="1000"/>
            </a:lvl6pPr>
            <a:lvl7pPr>
              <a:buClr>
                <a:schemeClr val="accent2"/>
              </a:buClr>
              <a:defRPr sz="900"/>
            </a:lvl7pPr>
            <a:lvl8pPr>
              <a:buClr>
                <a:schemeClr val="accent2"/>
              </a:buClr>
              <a:defRPr sz="800"/>
            </a:lvl8pPr>
            <a:lvl9pPr>
              <a:buClr>
                <a:schemeClr val="accent2"/>
              </a:buClr>
              <a:defRPr sz="800"/>
            </a:lvl9pPr>
          </a:lstStyle>
          <a:p>
            <a:pPr lvl="0"/>
            <a:r>
              <a:rPr lang="nl-NL" noProof="0" dirty="0"/>
              <a:t>Klik om </a:t>
            </a:r>
            <a:r>
              <a:rPr lang="nl-NL" noProof="0" dirty="0" err="1"/>
              <a:t>bullets</a:t>
            </a:r>
            <a:r>
              <a:rPr lang="nl-NL" noProof="0" dirty="0"/>
              <a:t> toe te voegen.</a:t>
            </a:r>
          </a:p>
        </p:txBody>
      </p:sp>
    </p:spTree>
    <p:extLst>
      <p:ext uri="{BB962C8B-B14F-4D97-AF65-F5344CB8AC3E}">
        <p14:creationId xmlns:p14="http://schemas.microsoft.com/office/powerpoint/2010/main" val="3878988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Opsommingsteken + afbeelding">
    <p:bg>
      <p:bgPr>
        <a:solidFill>
          <a:schemeClr val="bg1">
            <a:alpha val="59000"/>
          </a:schemeClr>
        </a:solidFill>
        <a:effectLst/>
      </p:bgPr>
    </p:bg>
    <p:spTree>
      <p:nvGrpSpPr>
        <p:cNvPr id="1" name=""/>
        <p:cNvGrpSpPr/>
        <p:nvPr/>
      </p:nvGrpSpPr>
      <p:grpSpPr>
        <a:xfrm>
          <a:off x="0" y="0"/>
          <a:ext cx="0" cy="0"/>
          <a:chOff x="0" y="0"/>
          <a:chExt cx="0" cy="0"/>
        </a:xfrm>
      </p:grpSpPr>
      <p:pic>
        <p:nvPicPr>
          <p:cNvPr id="11" name="Tijdelijke aanduiding voor afbeelding 5" descr="Afbeelding met gebouw, verschillende&#10;&#10;Automatisch gegenereerde beschrijving">
            <a:extLst>
              <a:ext uri="{FF2B5EF4-FFF2-40B4-BE49-F238E27FC236}">
                <a16:creationId xmlns:a16="http://schemas.microsoft.com/office/drawing/2014/main" id="{AEE84030-7689-C26F-1F93-54AA6A0EB27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33809" y="10"/>
            <a:ext cx="5481637" cy="6857990"/>
          </a:xfrm>
          <a:prstGeom prst="rect">
            <a:avLst/>
          </a:prstGeom>
          <a:noFill/>
        </p:spPr>
      </p:pic>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706438" y="1220203"/>
            <a:ext cx="5597525" cy="939800"/>
          </a:xfrm>
        </p:spPr>
        <p:txBody>
          <a:bodyPr vert="horz" wrap="square" lIns="91440" tIns="45720" rIns="91440" bIns="45720" rtlCol="0" anchor="b" anchorCtr="0">
            <a:noAutofit/>
          </a:bodyPr>
          <a:lstStyle>
            <a:lvl1pPr>
              <a:defRPr lang="en-US" b="1" smtClean="0">
                <a:solidFill>
                  <a:schemeClr val="tx2"/>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3" name="Straight Connector 12">
            <a:extLst>
              <a:ext uri="{FF2B5EF4-FFF2-40B4-BE49-F238E27FC236}">
                <a16:creationId xmlns:a16="http://schemas.microsoft.com/office/drawing/2014/main" id="{85CCEB37-C08E-C042-8C21-4E5E6FE19DE5}"/>
              </a:ext>
            </a:extLst>
          </p:cNvPr>
          <p:cNvCxnSpPr>
            <a:cxnSpLocks/>
          </p:cNvCxnSpPr>
          <p:nvPr userDrawn="1"/>
        </p:nvCxnSpPr>
        <p:spPr>
          <a:xfrm>
            <a:off x="803049" y="2245549"/>
            <a:ext cx="6901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B39C784-FCC9-B730-E0F0-C514DE82CDB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2" name="Text Placeholder 14">
            <a:extLst>
              <a:ext uri="{FF2B5EF4-FFF2-40B4-BE49-F238E27FC236}">
                <a16:creationId xmlns:a16="http://schemas.microsoft.com/office/drawing/2014/main" id="{5A208296-9A50-40E2-3544-923A5ACC8E5E}"/>
              </a:ext>
            </a:extLst>
          </p:cNvPr>
          <p:cNvSpPr>
            <a:spLocks noGrp="1"/>
          </p:cNvSpPr>
          <p:nvPr>
            <p:ph type="body" sz="quarter" idx="19" hasCustomPrompt="1"/>
          </p:nvPr>
        </p:nvSpPr>
        <p:spPr>
          <a:xfrm>
            <a:off x="706438" y="2579688"/>
            <a:ext cx="5130140" cy="3508375"/>
          </a:xfrm>
        </p:spPr>
        <p:txBody>
          <a:bodyPr numCol="1">
            <a:normAutofit/>
          </a:bodyPr>
          <a:lstStyle>
            <a:lvl1pPr marL="271463" indent="-260350">
              <a:lnSpc>
                <a:spcPct val="150000"/>
              </a:lnSpc>
              <a:spcBef>
                <a:spcPts val="0"/>
              </a:spcBef>
              <a:buClr>
                <a:schemeClr val="accent2"/>
              </a:buClr>
              <a:buFont typeface="Arial" panose="020B0604020202020204" pitchFamily="34" charset="0"/>
              <a:buChar char="•"/>
              <a:tabLst/>
              <a:defRPr sz="1600">
                <a:solidFill>
                  <a:schemeClr val="tx2"/>
                </a:solidFill>
              </a:defRPr>
            </a:lvl1pPr>
            <a:lvl2pPr marL="742950" indent="-285750">
              <a:buClr>
                <a:schemeClr val="accent2"/>
              </a:buClr>
              <a:buFont typeface="Arial" panose="020B0604020202020204" pitchFamily="34" charset="0"/>
              <a:buChar char="•"/>
              <a:defRPr sz="1400"/>
            </a:lvl2pPr>
            <a:lvl3pPr marL="1085850" indent="-171450">
              <a:buClr>
                <a:schemeClr val="accent2"/>
              </a:buClr>
              <a:buFont typeface="Arial" panose="020B0604020202020204" pitchFamily="34" charset="0"/>
              <a:buChar char="•"/>
              <a:defRPr sz="1200"/>
            </a:lvl3pPr>
            <a:lvl4pPr marL="1543050" indent="-171450">
              <a:buClr>
                <a:schemeClr val="accent2"/>
              </a:buClr>
              <a:buFont typeface="Arial" panose="020B0604020202020204" pitchFamily="34" charset="0"/>
              <a:buChar char="•"/>
              <a:defRPr sz="1100"/>
            </a:lvl4pPr>
            <a:lvl5pPr marL="2000250" indent="-171450">
              <a:buClr>
                <a:schemeClr val="accent2"/>
              </a:buClr>
              <a:buFont typeface="Arial" panose="020B0604020202020204" pitchFamily="34" charset="0"/>
              <a:buChar char="•"/>
              <a:defRPr sz="1050"/>
            </a:lvl5pPr>
            <a:lvl6pPr>
              <a:buClr>
                <a:schemeClr val="accent2"/>
              </a:buClr>
              <a:defRPr sz="1000"/>
            </a:lvl6pPr>
            <a:lvl7pPr>
              <a:buClr>
                <a:schemeClr val="accent2"/>
              </a:buClr>
              <a:defRPr sz="900"/>
            </a:lvl7pPr>
            <a:lvl8pPr>
              <a:buClr>
                <a:schemeClr val="accent2"/>
              </a:buClr>
              <a:defRPr sz="800"/>
            </a:lvl8pPr>
            <a:lvl9pPr>
              <a:buClr>
                <a:schemeClr val="accent2"/>
              </a:buClr>
              <a:defRPr sz="800"/>
            </a:lvl9pPr>
          </a:lstStyle>
          <a:p>
            <a:pPr lvl="0"/>
            <a:r>
              <a:rPr lang="nl-NL" noProof="0" dirty="0"/>
              <a:t>Klik om </a:t>
            </a:r>
            <a:r>
              <a:rPr lang="nl-NL" noProof="0" dirty="0" err="1"/>
              <a:t>bullets</a:t>
            </a:r>
            <a:r>
              <a:rPr lang="nl-NL" noProof="0" dirty="0"/>
              <a:t> toe te voegen.</a:t>
            </a:r>
          </a:p>
        </p:txBody>
      </p:sp>
    </p:spTree>
    <p:extLst>
      <p:ext uri="{BB962C8B-B14F-4D97-AF65-F5344CB8AC3E}">
        <p14:creationId xmlns:p14="http://schemas.microsoft.com/office/powerpoint/2010/main" val="1266550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Opsommingsteken + afbeelding">
    <p:bg>
      <p:bgPr>
        <a:solidFill>
          <a:schemeClr val="bg1">
            <a:alpha val="59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706438" y="1220203"/>
            <a:ext cx="5597525" cy="939800"/>
          </a:xfrm>
        </p:spPr>
        <p:txBody>
          <a:bodyPr vert="horz" wrap="square" lIns="91440" tIns="45720" rIns="91440" bIns="45720" rtlCol="0" anchor="b" anchorCtr="0">
            <a:noAutofit/>
          </a:bodyPr>
          <a:lstStyle>
            <a:lvl1pPr>
              <a:defRPr lang="en-US" b="1" smtClean="0">
                <a:solidFill>
                  <a:schemeClr val="tx2"/>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3" name="Straight Connector 12">
            <a:extLst>
              <a:ext uri="{FF2B5EF4-FFF2-40B4-BE49-F238E27FC236}">
                <a16:creationId xmlns:a16="http://schemas.microsoft.com/office/drawing/2014/main" id="{85CCEB37-C08E-C042-8C21-4E5E6FE19DE5}"/>
              </a:ext>
            </a:extLst>
          </p:cNvPr>
          <p:cNvCxnSpPr>
            <a:cxnSpLocks/>
          </p:cNvCxnSpPr>
          <p:nvPr userDrawn="1"/>
        </p:nvCxnSpPr>
        <p:spPr>
          <a:xfrm>
            <a:off x="803049" y="2245549"/>
            <a:ext cx="6901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2B39C784-FCC9-B730-E0F0-C514DE82CDB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2" name="Text Placeholder 14">
            <a:extLst>
              <a:ext uri="{FF2B5EF4-FFF2-40B4-BE49-F238E27FC236}">
                <a16:creationId xmlns:a16="http://schemas.microsoft.com/office/drawing/2014/main" id="{5A208296-9A50-40E2-3544-923A5ACC8E5E}"/>
              </a:ext>
            </a:extLst>
          </p:cNvPr>
          <p:cNvSpPr>
            <a:spLocks noGrp="1"/>
          </p:cNvSpPr>
          <p:nvPr>
            <p:ph type="body" sz="quarter" idx="19" hasCustomPrompt="1"/>
          </p:nvPr>
        </p:nvSpPr>
        <p:spPr>
          <a:xfrm>
            <a:off x="706438" y="2579688"/>
            <a:ext cx="5130140" cy="3508375"/>
          </a:xfrm>
        </p:spPr>
        <p:txBody>
          <a:bodyPr numCol="1">
            <a:normAutofit/>
          </a:bodyPr>
          <a:lstStyle>
            <a:lvl1pPr marL="271463" indent="-260350">
              <a:lnSpc>
                <a:spcPct val="150000"/>
              </a:lnSpc>
              <a:spcBef>
                <a:spcPts val="0"/>
              </a:spcBef>
              <a:buClr>
                <a:schemeClr val="accent2"/>
              </a:buClr>
              <a:buFont typeface="Arial" panose="020B0604020202020204" pitchFamily="34" charset="0"/>
              <a:buChar char="•"/>
              <a:tabLst/>
              <a:defRPr sz="1600">
                <a:solidFill>
                  <a:schemeClr val="tx2"/>
                </a:solidFill>
              </a:defRPr>
            </a:lvl1pPr>
            <a:lvl2pPr marL="742950" indent="-285750">
              <a:buClr>
                <a:schemeClr val="accent2"/>
              </a:buClr>
              <a:buFont typeface="Arial" panose="020B0604020202020204" pitchFamily="34" charset="0"/>
              <a:buChar char="•"/>
              <a:defRPr sz="1400"/>
            </a:lvl2pPr>
            <a:lvl3pPr marL="1085850" indent="-171450">
              <a:buClr>
                <a:schemeClr val="accent2"/>
              </a:buClr>
              <a:buFont typeface="Arial" panose="020B0604020202020204" pitchFamily="34" charset="0"/>
              <a:buChar char="•"/>
              <a:defRPr sz="1200"/>
            </a:lvl3pPr>
            <a:lvl4pPr marL="1543050" indent="-171450">
              <a:buClr>
                <a:schemeClr val="accent2"/>
              </a:buClr>
              <a:buFont typeface="Arial" panose="020B0604020202020204" pitchFamily="34" charset="0"/>
              <a:buChar char="•"/>
              <a:defRPr sz="1100"/>
            </a:lvl4pPr>
            <a:lvl5pPr marL="2000250" indent="-171450">
              <a:buClr>
                <a:schemeClr val="accent2"/>
              </a:buClr>
              <a:buFont typeface="Arial" panose="020B0604020202020204" pitchFamily="34" charset="0"/>
              <a:buChar char="•"/>
              <a:defRPr sz="1050"/>
            </a:lvl5pPr>
            <a:lvl6pPr>
              <a:buClr>
                <a:schemeClr val="accent2"/>
              </a:buClr>
              <a:defRPr sz="1000"/>
            </a:lvl6pPr>
            <a:lvl7pPr>
              <a:buClr>
                <a:schemeClr val="accent2"/>
              </a:buClr>
              <a:defRPr sz="900"/>
            </a:lvl7pPr>
            <a:lvl8pPr>
              <a:buClr>
                <a:schemeClr val="accent2"/>
              </a:buClr>
              <a:defRPr sz="800"/>
            </a:lvl8pPr>
            <a:lvl9pPr>
              <a:buClr>
                <a:schemeClr val="accent2"/>
              </a:buClr>
              <a:defRPr sz="800"/>
            </a:lvl9pPr>
          </a:lstStyle>
          <a:p>
            <a:pPr lvl="0"/>
            <a:r>
              <a:rPr lang="nl-NL" noProof="0" dirty="0"/>
              <a:t>Klik om </a:t>
            </a:r>
            <a:r>
              <a:rPr lang="nl-NL" noProof="0" dirty="0" err="1"/>
              <a:t>bullets</a:t>
            </a:r>
            <a:r>
              <a:rPr lang="nl-NL" noProof="0" dirty="0"/>
              <a:t> toe te voegen.</a:t>
            </a:r>
          </a:p>
        </p:txBody>
      </p:sp>
      <p:sp>
        <p:nvSpPr>
          <p:cNvPr id="10" name="Text Placeholder 14">
            <a:extLst>
              <a:ext uri="{FF2B5EF4-FFF2-40B4-BE49-F238E27FC236}">
                <a16:creationId xmlns:a16="http://schemas.microsoft.com/office/drawing/2014/main" id="{EB8E54C2-D99E-AC32-4D0F-050FE3E1201E}"/>
              </a:ext>
            </a:extLst>
          </p:cNvPr>
          <p:cNvSpPr>
            <a:spLocks noGrp="1"/>
          </p:cNvSpPr>
          <p:nvPr>
            <p:ph type="body" sz="quarter" idx="26" hasCustomPrompt="1"/>
          </p:nvPr>
        </p:nvSpPr>
        <p:spPr>
          <a:xfrm>
            <a:off x="10601175" y="299874"/>
            <a:ext cx="1244912" cy="496694"/>
          </a:xfrm>
          <a:blipFill dpi="0" rotWithShape="1">
            <a:blip r:embed="rId3" cstate="screen">
              <a:extLst>
                <a:ext uri="{28A0092B-C50C-407E-A947-70E740481C1C}">
                  <a14:useLocalDpi xmlns:a14="http://schemas.microsoft.com/office/drawing/2010/main"/>
                </a:ext>
              </a:extLst>
            </a:blip>
            <a:srcRect/>
            <a:stretch>
              <a:fillRect l="8304" r="8304"/>
            </a:stretch>
          </a:blipFill>
        </p:spPr>
        <p:txBody>
          <a:bodyPr/>
          <a:lstStyle/>
          <a:p>
            <a:pPr lvl="0"/>
            <a:r>
              <a:rPr lang="nl-NL" noProof="0"/>
              <a:t> </a:t>
            </a:r>
          </a:p>
        </p:txBody>
      </p:sp>
      <p:pic>
        <p:nvPicPr>
          <p:cNvPr id="15" name="Tijdelijke aanduiding voor afbeelding 6" descr="Afbeelding met vloer, binnen, scène, kamer&#10;&#10;Automatisch gegenereerde beschrijving">
            <a:extLst>
              <a:ext uri="{FF2B5EF4-FFF2-40B4-BE49-F238E27FC236}">
                <a16:creationId xmlns:a16="http://schemas.microsoft.com/office/drawing/2014/main" id="{D2052C76-9D77-1AEE-342F-A475E4B12CB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733809" y="0"/>
            <a:ext cx="5481637" cy="6858000"/>
          </a:xfrm>
          <a:prstGeom prst="rect">
            <a:avLst/>
          </a:prstGeom>
        </p:spPr>
      </p:pic>
      <p:sp>
        <p:nvSpPr>
          <p:cNvPr id="17" name="Text Placeholder 3">
            <a:extLst>
              <a:ext uri="{FF2B5EF4-FFF2-40B4-BE49-F238E27FC236}">
                <a16:creationId xmlns:a16="http://schemas.microsoft.com/office/drawing/2014/main" id="{74A0D299-9B01-ACF5-B081-A50132DF6966}"/>
              </a:ext>
            </a:extLst>
          </p:cNvPr>
          <p:cNvSpPr>
            <a:spLocks noGrp="1"/>
          </p:cNvSpPr>
          <p:nvPr>
            <p:ph type="body" sz="quarter" idx="22" hasCustomPrompt="1"/>
          </p:nvPr>
        </p:nvSpPr>
        <p:spPr>
          <a:xfrm>
            <a:off x="6696075" y="0"/>
            <a:ext cx="2406650" cy="6858000"/>
          </a:xfrm>
          <a:gradFill>
            <a:gsLst>
              <a:gs pos="0">
                <a:schemeClr val="bg1">
                  <a:alpha val="0"/>
                </a:schemeClr>
              </a:gs>
              <a:gs pos="77000">
                <a:schemeClr val="bg1"/>
              </a:gs>
            </a:gsLst>
            <a:lin ang="10800000" scaled="0"/>
          </a:gradFill>
        </p:spPr>
        <p:txBody>
          <a:bodyPr/>
          <a:lstStyle/>
          <a:p>
            <a:pPr lvl="0"/>
            <a:r>
              <a:rPr lang="en-NL"/>
              <a:t> </a:t>
            </a:r>
          </a:p>
        </p:txBody>
      </p:sp>
    </p:spTree>
    <p:extLst>
      <p:ext uri="{BB962C8B-B14F-4D97-AF65-F5344CB8AC3E}">
        <p14:creationId xmlns:p14="http://schemas.microsoft.com/office/powerpoint/2010/main" val="3430119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psommingsteken + afbeelding (verloop)">
    <p:bg>
      <p:bgPr>
        <a:solidFill>
          <a:schemeClr val="bg1">
            <a:alpha val="59000"/>
          </a:schemeClr>
        </a:solidFill>
        <a:effectLst/>
      </p:bgPr>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BAF29516-E2DE-453B-A527-311BC525372E}"/>
              </a:ext>
            </a:extLst>
          </p:cNvPr>
          <p:cNvSpPr>
            <a:spLocks noGrp="1" noChangeAspect="1"/>
          </p:cNvSpPr>
          <p:nvPr>
            <p:ph type="pic" sz="quarter" idx="20" hasCustomPrompt="1"/>
          </p:nvPr>
        </p:nvSpPr>
        <p:spPr>
          <a:xfrm>
            <a:off x="6710363" y="0"/>
            <a:ext cx="5481637" cy="6858000"/>
          </a:xfrm>
          <a:blipFill dpi="0" rotWithShape="1">
            <a:blip r:embed="rId2" cstate="email">
              <a:alphaModFix amt="39000"/>
              <a:extLst>
                <a:ext uri="{28A0092B-C50C-407E-A947-70E740481C1C}">
                  <a14:useLocalDpi xmlns:a14="http://schemas.microsoft.com/office/drawing/2010/main"/>
                </a:ext>
              </a:extLst>
            </a:blip>
            <a:srcRect/>
            <a:stretch>
              <a:fillRect/>
            </a:stretch>
          </a:blipFill>
        </p:spPr>
        <p:txBody>
          <a:bodyPr/>
          <a:lstStyle>
            <a:lvl1pPr>
              <a:defRPr/>
            </a:lvl1pPr>
          </a:lstStyle>
          <a:p>
            <a:r>
              <a:rPr lang="pt-BR" dirty="0"/>
              <a:t>  </a:t>
            </a:r>
            <a:endParaRPr lang="en-US" dirty="0"/>
          </a:p>
        </p:txBody>
      </p:sp>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706438" y="1220203"/>
            <a:ext cx="5597525" cy="939800"/>
          </a:xfrm>
        </p:spPr>
        <p:txBody>
          <a:bodyPr vert="horz" wrap="square" lIns="91440" tIns="45720" rIns="91440" bIns="45720" rtlCol="0" anchor="b" anchorCtr="0">
            <a:noAutofit/>
          </a:bodyPr>
          <a:lstStyle>
            <a:lvl1pPr>
              <a:defRPr lang="en-US" b="1" smtClean="0">
                <a:solidFill>
                  <a:schemeClr val="tx2"/>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3" name="Straight Connector 12">
            <a:extLst>
              <a:ext uri="{FF2B5EF4-FFF2-40B4-BE49-F238E27FC236}">
                <a16:creationId xmlns:a16="http://schemas.microsoft.com/office/drawing/2014/main" id="{85CCEB37-C08E-C042-8C21-4E5E6FE19DE5}"/>
              </a:ext>
            </a:extLst>
          </p:cNvPr>
          <p:cNvCxnSpPr>
            <a:cxnSpLocks/>
          </p:cNvCxnSpPr>
          <p:nvPr userDrawn="1"/>
        </p:nvCxnSpPr>
        <p:spPr>
          <a:xfrm>
            <a:off x="803049" y="2245549"/>
            <a:ext cx="6901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0EF4921-71BB-F544-B85B-F8EB891B03A9}"/>
              </a:ext>
            </a:extLst>
          </p:cNvPr>
          <p:cNvSpPr>
            <a:spLocks noGrp="1"/>
          </p:cNvSpPr>
          <p:nvPr>
            <p:ph type="body" sz="quarter" idx="22" hasCustomPrompt="1"/>
          </p:nvPr>
        </p:nvSpPr>
        <p:spPr>
          <a:xfrm>
            <a:off x="6696075" y="0"/>
            <a:ext cx="2406650" cy="6858000"/>
          </a:xfrm>
          <a:gradFill>
            <a:gsLst>
              <a:gs pos="0">
                <a:schemeClr val="bg1">
                  <a:alpha val="0"/>
                </a:schemeClr>
              </a:gs>
              <a:gs pos="77000">
                <a:schemeClr val="bg1"/>
              </a:gs>
            </a:gsLst>
            <a:lin ang="10800000" scaled="0"/>
          </a:gradFill>
        </p:spPr>
        <p:txBody>
          <a:bodyPr/>
          <a:lstStyle/>
          <a:p>
            <a:pPr lvl="0"/>
            <a:r>
              <a:rPr lang="en-NL"/>
              <a:t> </a:t>
            </a:r>
          </a:p>
        </p:txBody>
      </p:sp>
      <p:sp>
        <p:nvSpPr>
          <p:cNvPr id="14" name="TextBox 13">
            <a:extLst>
              <a:ext uri="{FF2B5EF4-FFF2-40B4-BE49-F238E27FC236}">
                <a16:creationId xmlns:a16="http://schemas.microsoft.com/office/drawing/2014/main" id="{173483B8-0322-4DDD-9A32-EE4A7FD42F1B}"/>
              </a:ext>
            </a:extLst>
          </p:cNvPr>
          <p:cNvSpPr txBox="1"/>
          <p:nvPr userDrawn="1"/>
        </p:nvSpPr>
        <p:spPr>
          <a:xfrm>
            <a:off x="9706090" y="3041353"/>
            <a:ext cx="2081522" cy="1200329"/>
          </a:xfrm>
          <a:prstGeom prst="rect">
            <a:avLst/>
          </a:prstGeom>
          <a:noFill/>
        </p:spPr>
        <p:txBody>
          <a:bodyPr wrap="square" rtlCol="0">
            <a:spAutoFit/>
          </a:bodyPr>
          <a:lstStyle/>
          <a:p>
            <a:r>
              <a:rPr lang="nl-NL" noProof="0" dirty="0"/>
              <a:t>Klik op het pictogram om een staand beeld toe te voegen.</a:t>
            </a:r>
          </a:p>
        </p:txBody>
      </p:sp>
      <p:pic>
        <p:nvPicPr>
          <p:cNvPr id="16" name="Picture 15">
            <a:extLst>
              <a:ext uri="{FF2B5EF4-FFF2-40B4-BE49-F238E27FC236}">
                <a16:creationId xmlns:a16="http://schemas.microsoft.com/office/drawing/2014/main" id="{24B33A3A-7EA1-0160-BCDF-AE7F35F1C14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2" name="Text Placeholder 14">
            <a:extLst>
              <a:ext uri="{FF2B5EF4-FFF2-40B4-BE49-F238E27FC236}">
                <a16:creationId xmlns:a16="http://schemas.microsoft.com/office/drawing/2014/main" id="{9646E637-BB3F-1DB2-D64E-95CB95C13EB4}"/>
              </a:ext>
            </a:extLst>
          </p:cNvPr>
          <p:cNvSpPr>
            <a:spLocks noGrp="1"/>
          </p:cNvSpPr>
          <p:nvPr>
            <p:ph type="body" sz="quarter" idx="19" hasCustomPrompt="1"/>
          </p:nvPr>
        </p:nvSpPr>
        <p:spPr>
          <a:xfrm>
            <a:off x="706438" y="2579688"/>
            <a:ext cx="5130140" cy="3508375"/>
          </a:xfrm>
        </p:spPr>
        <p:txBody>
          <a:bodyPr numCol="1">
            <a:normAutofit/>
          </a:bodyPr>
          <a:lstStyle>
            <a:lvl1pPr marL="271463" indent="-260350">
              <a:lnSpc>
                <a:spcPct val="150000"/>
              </a:lnSpc>
              <a:spcBef>
                <a:spcPts val="0"/>
              </a:spcBef>
              <a:buClr>
                <a:schemeClr val="accent2"/>
              </a:buClr>
              <a:buFont typeface="Arial" panose="020B0604020202020204" pitchFamily="34" charset="0"/>
              <a:buChar char="•"/>
              <a:tabLst/>
              <a:defRPr sz="1600">
                <a:solidFill>
                  <a:schemeClr val="tx2"/>
                </a:solidFill>
              </a:defRPr>
            </a:lvl1pPr>
            <a:lvl2pPr marL="742950" indent="-285750">
              <a:buClr>
                <a:schemeClr val="accent2"/>
              </a:buClr>
              <a:buFont typeface="Arial" panose="020B0604020202020204" pitchFamily="34" charset="0"/>
              <a:buChar char="•"/>
              <a:defRPr sz="1400"/>
            </a:lvl2pPr>
            <a:lvl3pPr marL="1085850" indent="-171450">
              <a:buClr>
                <a:schemeClr val="accent2"/>
              </a:buClr>
              <a:buFont typeface="Arial" panose="020B0604020202020204" pitchFamily="34" charset="0"/>
              <a:buChar char="•"/>
              <a:defRPr sz="1200"/>
            </a:lvl3pPr>
            <a:lvl4pPr marL="1543050" indent="-171450">
              <a:buClr>
                <a:schemeClr val="accent2"/>
              </a:buClr>
              <a:buFont typeface="Arial" panose="020B0604020202020204" pitchFamily="34" charset="0"/>
              <a:buChar char="•"/>
              <a:defRPr sz="1100"/>
            </a:lvl4pPr>
            <a:lvl5pPr marL="2000250" indent="-171450">
              <a:buClr>
                <a:schemeClr val="accent2"/>
              </a:buClr>
              <a:buFont typeface="Arial" panose="020B0604020202020204" pitchFamily="34" charset="0"/>
              <a:buChar char="•"/>
              <a:defRPr sz="1050"/>
            </a:lvl5pPr>
            <a:lvl6pPr>
              <a:buClr>
                <a:schemeClr val="accent2"/>
              </a:buClr>
              <a:defRPr sz="1000"/>
            </a:lvl6pPr>
            <a:lvl7pPr>
              <a:buClr>
                <a:schemeClr val="accent2"/>
              </a:buClr>
              <a:defRPr sz="900"/>
            </a:lvl7pPr>
            <a:lvl8pPr>
              <a:buClr>
                <a:schemeClr val="accent2"/>
              </a:buClr>
              <a:defRPr sz="800"/>
            </a:lvl8pPr>
            <a:lvl9pPr>
              <a:buClr>
                <a:schemeClr val="accent2"/>
              </a:buClr>
              <a:defRPr sz="800"/>
            </a:lvl9pPr>
          </a:lstStyle>
          <a:p>
            <a:pPr lvl="0"/>
            <a:r>
              <a:rPr lang="nl-NL" noProof="0" dirty="0"/>
              <a:t>Klik om </a:t>
            </a:r>
            <a:r>
              <a:rPr lang="nl-NL" noProof="0" dirty="0" err="1"/>
              <a:t>bullets</a:t>
            </a:r>
            <a:r>
              <a:rPr lang="nl-NL" noProof="0" dirty="0"/>
              <a:t> toe te voegen.</a:t>
            </a:r>
          </a:p>
        </p:txBody>
      </p:sp>
    </p:spTree>
    <p:extLst>
      <p:ext uri="{BB962C8B-B14F-4D97-AF65-F5344CB8AC3E}">
        <p14:creationId xmlns:p14="http://schemas.microsoft.com/office/powerpoint/2010/main" val="4100597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706438" y="1220203"/>
            <a:ext cx="10790237" cy="939800"/>
          </a:xfrm>
        </p:spPr>
        <p:txBody>
          <a:bodyPr vert="horz" wrap="square" lIns="91440" tIns="45720" rIns="91440" bIns="45720" rtlCol="0" anchor="b" anchorCtr="0">
            <a:noAutofit/>
          </a:bodyPr>
          <a:lstStyle>
            <a:lvl1pPr>
              <a:defRPr lang="en-US" b="1"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3" name="Straight Connector 12">
            <a:extLst>
              <a:ext uri="{FF2B5EF4-FFF2-40B4-BE49-F238E27FC236}">
                <a16:creationId xmlns:a16="http://schemas.microsoft.com/office/drawing/2014/main" id="{85CCEB37-C08E-C042-8C21-4E5E6FE19DE5}"/>
              </a:ext>
            </a:extLst>
          </p:cNvPr>
          <p:cNvCxnSpPr>
            <a:cxnSpLocks/>
          </p:cNvCxnSpPr>
          <p:nvPr userDrawn="1"/>
        </p:nvCxnSpPr>
        <p:spPr>
          <a:xfrm>
            <a:off x="803049" y="2245549"/>
            <a:ext cx="6901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5D1931A8-11D9-9B5A-93F1-5241B1D8840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0" name="Text Placeholder 14">
            <a:extLst>
              <a:ext uri="{FF2B5EF4-FFF2-40B4-BE49-F238E27FC236}">
                <a16:creationId xmlns:a16="http://schemas.microsoft.com/office/drawing/2014/main" id="{C6E14D39-27EE-E38F-95F1-17CBCA2E2498}"/>
              </a:ext>
            </a:extLst>
          </p:cNvPr>
          <p:cNvSpPr>
            <a:spLocks noGrp="1"/>
          </p:cNvSpPr>
          <p:nvPr>
            <p:ph type="body" sz="quarter" idx="17" hasCustomPrompt="1"/>
          </p:nvPr>
        </p:nvSpPr>
        <p:spPr>
          <a:xfrm>
            <a:off x="706438" y="2579688"/>
            <a:ext cx="10765126" cy="3508375"/>
          </a:xfrm>
        </p:spPr>
        <p:txBody>
          <a:bodyPr numCol="1" spcCol="720000">
            <a:normAutofit/>
          </a:bodyPr>
          <a:lstStyle>
            <a:lvl1pPr marL="0" indent="0">
              <a:lnSpc>
                <a:spcPct val="150000"/>
              </a:lnSpc>
              <a:spcBef>
                <a:spcPts val="0"/>
              </a:spcBef>
              <a:buFont typeface="Arial" panose="020B0604020202020204" pitchFamily="34" charset="0"/>
              <a:buNone/>
              <a:tabLst/>
              <a:defRPr sz="1600">
                <a:solidFill>
                  <a:schemeClr val="tx2"/>
                </a:solidFill>
              </a:defRPr>
            </a:lvl1pPr>
            <a:lvl2pPr>
              <a:buNone/>
              <a:defRPr sz="1400"/>
            </a:lvl2pPr>
            <a:lvl3pPr>
              <a:buNone/>
              <a:defRPr sz="1200"/>
            </a:lvl3pPr>
            <a:lvl4pPr>
              <a:buNone/>
              <a:defRPr sz="1100"/>
            </a:lvl4pPr>
            <a:lvl5pPr>
              <a:buNone/>
              <a:defRPr sz="1050"/>
            </a:lvl5pPr>
            <a:lvl6pPr marL="2286000" indent="0">
              <a:buNone/>
              <a:defRPr sz="1000"/>
            </a:lvl6pPr>
            <a:lvl7pPr marL="2743200" indent="0">
              <a:buNone/>
              <a:defRPr sz="900"/>
            </a:lvl7pPr>
            <a:lvl8pPr marL="3200400" indent="0">
              <a:buNone/>
              <a:defRPr sz="800"/>
            </a:lvl8pPr>
            <a:lvl9pPr>
              <a:defRPr sz="800"/>
            </a:lvl9pPr>
          </a:lstStyle>
          <a:p>
            <a:pPr lvl="0"/>
            <a:r>
              <a:rPr lang="nl-NL" noProof="0" dirty="0"/>
              <a:t>Klik om tekst toe te voegen.</a:t>
            </a:r>
          </a:p>
        </p:txBody>
      </p:sp>
    </p:spTree>
    <p:extLst>
      <p:ext uri="{BB962C8B-B14F-4D97-AF65-F5344CB8AC3E}">
        <p14:creationId xmlns:p14="http://schemas.microsoft.com/office/powerpoint/2010/main" val="3044981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sommingsteke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706438" y="1220203"/>
            <a:ext cx="10787040" cy="939800"/>
          </a:xfrm>
        </p:spPr>
        <p:txBody>
          <a:bodyPr vert="horz" wrap="square" lIns="91440" tIns="45720" rIns="91440" bIns="45720" rtlCol="0" anchor="b" anchorCtr="0">
            <a:noAutofit/>
          </a:bodyPr>
          <a:lstStyle>
            <a:lvl1pPr>
              <a:defRPr lang="en-US" b="1" smtClean="0">
                <a:solidFill>
                  <a:schemeClr val="tx2"/>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3" name="Straight Connector 12">
            <a:extLst>
              <a:ext uri="{FF2B5EF4-FFF2-40B4-BE49-F238E27FC236}">
                <a16:creationId xmlns:a16="http://schemas.microsoft.com/office/drawing/2014/main" id="{85CCEB37-C08E-C042-8C21-4E5E6FE19DE5}"/>
              </a:ext>
            </a:extLst>
          </p:cNvPr>
          <p:cNvCxnSpPr>
            <a:cxnSpLocks/>
          </p:cNvCxnSpPr>
          <p:nvPr userDrawn="1"/>
        </p:nvCxnSpPr>
        <p:spPr>
          <a:xfrm>
            <a:off x="803049" y="2245549"/>
            <a:ext cx="6901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1F552AC-EECA-BE8A-A6D8-A4B27D4E9B8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4" name="Text Placeholder 14">
            <a:extLst>
              <a:ext uri="{FF2B5EF4-FFF2-40B4-BE49-F238E27FC236}">
                <a16:creationId xmlns:a16="http://schemas.microsoft.com/office/drawing/2014/main" id="{FFFB2020-F8FC-FED5-88C8-D55F452EDD63}"/>
              </a:ext>
            </a:extLst>
          </p:cNvPr>
          <p:cNvSpPr>
            <a:spLocks noGrp="1"/>
          </p:cNvSpPr>
          <p:nvPr>
            <p:ph type="body" sz="quarter" idx="19" hasCustomPrompt="1"/>
          </p:nvPr>
        </p:nvSpPr>
        <p:spPr>
          <a:xfrm>
            <a:off x="706438" y="2579688"/>
            <a:ext cx="5130140" cy="3508375"/>
          </a:xfrm>
        </p:spPr>
        <p:txBody>
          <a:bodyPr numCol="1">
            <a:normAutofit/>
          </a:bodyPr>
          <a:lstStyle>
            <a:lvl1pPr marL="271463" indent="-260350">
              <a:lnSpc>
                <a:spcPct val="150000"/>
              </a:lnSpc>
              <a:spcBef>
                <a:spcPts val="0"/>
              </a:spcBef>
              <a:buClr>
                <a:schemeClr val="accent2"/>
              </a:buClr>
              <a:buFont typeface="Arial" panose="020B0604020202020204" pitchFamily="34" charset="0"/>
              <a:buChar char="•"/>
              <a:tabLst/>
              <a:defRPr sz="1600">
                <a:solidFill>
                  <a:schemeClr val="tx2"/>
                </a:solidFill>
              </a:defRPr>
            </a:lvl1pPr>
            <a:lvl2pPr marL="742950" indent="-285750">
              <a:buClr>
                <a:schemeClr val="accent2"/>
              </a:buClr>
              <a:buFont typeface="Arial" panose="020B0604020202020204" pitchFamily="34" charset="0"/>
              <a:buChar char="•"/>
              <a:defRPr sz="1400"/>
            </a:lvl2pPr>
            <a:lvl3pPr marL="1085850" indent="-171450">
              <a:buClr>
                <a:schemeClr val="accent2"/>
              </a:buClr>
              <a:buFont typeface="Arial" panose="020B0604020202020204" pitchFamily="34" charset="0"/>
              <a:buChar char="•"/>
              <a:defRPr sz="1200"/>
            </a:lvl3pPr>
            <a:lvl4pPr marL="1543050" indent="-171450">
              <a:buClr>
                <a:schemeClr val="accent2"/>
              </a:buClr>
              <a:buFont typeface="Arial" panose="020B0604020202020204" pitchFamily="34" charset="0"/>
              <a:buChar char="•"/>
              <a:defRPr sz="1100"/>
            </a:lvl4pPr>
            <a:lvl5pPr marL="2000250" indent="-171450">
              <a:buClr>
                <a:schemeClr val="accent2"/>
              </a:buClr>
              <a:buFont typeface="Arial" panose="020B0604020202020204" pitchFamily="34" charset="0"/>
              <a:buChar char="•"/>
              <a:defRPr sz="1050"/>
            </a:lvl5pPr>
            <a:lvl6pPr>
              <a:buClr>
                <a:schemeClr val="accent2"/>
              </a:buClr>
              <a:defRPr sz="1000"/>
            </a:lvl6pPr>
            <a:lvl7pPr>
              <a:buClr>
                <a:schemeClr val="accent2"/>
              </a:buClr>
              <a:defRPr sz="900"/>
            </a:lvl7pPr>
            <a:lvl8pPr>
              <a:buClr>
                <a:schemeClr val="accent2"/>
              </a:buClr>
              <a:defRPr sz="800"/>
            </a:lvl8pPr>
            <a:lvl9pPr>
              <a:buClr>
                <a:schemeClr val="accent2"/>
              </a:buClr>
              <a:defRPr sz="800"/>
            </a:lvl9pPr>
          </a:lstStyle>
          <a:p>
            <a:pPr lvl="0"/>
            <a:r>
              <a:rPr lang="nl-NL" noProof="0" dirty="0"/>
              <a:t>Klik om </a:t>
            </a:r>
            <a:r>
              <a:rPr lang="nl-NL" noProof="0" dirty="0" err="1"/>
              <a:t>bullets</a:t>
            </a:r>
            <a:r>
              <a:rPr lang="nl-NL" noProof="0" dirty="0"/>
              <a:t> toe te voegen.</a:t>
            </a:r>
          </a:p>
        </p:txBody>
      </p:sp>
      <p:sp>
        <p:nvSpPr>
          <p:cNvPr id="15" name="Text Placeholder 14">
            <a:extLst>
              <a:ext uri="{FF2B5EF4-FFF2-40B4-BE49-F238E27FC236}">
                <a16:creationId xmlns:a16="http://schemas.microsoft.com/office/drawing/2014/main" id="{74F01B65-B004-FE77-8C2E-A77B164B7B10}"/>
              </a:ext>
            </a:extLst>
          </p:cNvPr>
          <p:cNvSpPr>
            <a:spLocks noGrp="1"/>
          </p:cNvSpPr>
          <p:nvPr>
            <p:ph type="body" sz="quarter" idx="20" hasCustomPrompt="1"/>
          </p:nvPr>
        </p:nvSpPr>
        <p:spPr>
          <a:xfrm>
            <a:off x="6355422" y="2579688"/>
            <a:ext cx="5130140" cy="3508375"/>
          </a:xfrm>
        </p:spPr>
        <p:txBody>
          <a:bodyPr numCol="1">
            <a:normAutofit/>
          </a:bodyPr>
          <a:lstStyle>
            <a:lvl1pPr marL="271463" indent="-260350">
              <a:lnSpc>
                <a:spcPct val="150000"/>
              </a:lnSpc>
              <a:spcBef>
                <a:spcPts val="0"/>
              </a:spcBef>
              <a:buClr>
                <a:schemeClr val="accent2"/>
              </a:buClr>
              <a:buFont typeface="Arial" panose="020B0604020202020204" pitchFamily="34" charset="0"/>
              <a:buChar char="•"/>
              <a:tabLst/>
              <a:defRPr sz="1600">
                <a:solidFill>
                  <a:schemeClr val="tx2"/>
                </a:solidFill>
              </a:defRPr>
            </a:lvl1pPr>
            <a:lvl2pPr marL="742950" indent="-285750">
              <a:buClr>
                <a:schemeClr val="accent2"/>
              </a:buClr>
              <a:buFont typeface="Arial" panose="020B0604020202020204" pitchFamily="34" charset="0"/>
              <a:buChar char="•"/>
              <a:defRPr sz="1400"/>
            </a:lvl2pPr>
            <a:lvl3pPr marL="1085850" indent="-171450">
              <a:buClr>
                <a:schemeClr val="accent2"/>
              </a:buClr>
              <a:buFont typeface="Arial" panose="020B0604020202020204" pitchFamily="34" charset="0"/>
              <a:buChar char="•"/>
              <a:defRPr sz="1200"/>
            </a:lvl3pPr>
            <a:lvl4pPr marL="1543050" indent="-171450">
              <a:buClr>
                <a:schemeClr val="accent2"/>
              </a:buClr>
              <a:buFont typeface="Arial" panose="020B0604020202020204" pitchFamily="34" charset="0"/>
              <a:buChar char="•"/>
              <a:defRPr sz="1100"/>
            </a:lvl4pPr>
            <a:lvl5pPr marL="2000250" indent="-171450">
              <a:buClr>
                <a:schemeClr val="accent2"/>
              </a:buClr>
              <a:buFont typeface="Arial" panose="020B0604020202020204" pitchFamily="34" charset="0"/>
              <a:buChar char="•"/>
              <a:defRPr sz="1050"/>
            </a:lvl5pPr>
            <a:lvl6pPr>
              <a:buClr>
                <a:schemeClr val="accent2"/>
              </a:buClr>
              <a:defRPr sz="1000"/>
            </a:lvl6pPr>
            <a:lvl7pPr>
              <a:buClr>
                <a:schemeClr val="accent2"/>
              </a:buClr>
              <a:defRPr sz="900"/>
            </a:lvl7pPr>
            <a:lvl8pPr>
              <a:buClr>
                <a:schemeClr val="accent2"/>
              </a:buClr>
              <a:defRPr sz="800"/>
            </a:lvl8pPr>
            <a:lvl9pPr>
              <a:buClr>
                <a:schemeClr val="accent2"/>
              </a:buClr>
              <a:defRPr sz="800"/>
            </a:lvl9pPr>
          </a:lstStyle>
          <a:p>
            <a:pPr lvl="0"/>
            <a:r>
              <a:rPr lang="nl-NL" noProof="0" dirty="0"/>
              <a:t>Klik om </a:t>
            </a:r>
            <a:r>
              <a:rPr lang="nl-NL" noProof="0" dirty="0" err="1"/>
              <a:t>bullets</a:t>
            </a:r>
            <a:r>
              <a:rPr lang="nl-NL" noProof="0" dirty="0"/>
              <a:t> toe te voegen.</a:t>
            </a:r>
          </a:p>
        </p:txBody>
      </p:sp>
    </p:spTree>
    <p:extLst>
      <p:ext uri="{BB962C8B-B14F-4D97-AF65-F5344CB8AC3E}">
        <p14:creationId xmlns:p14="http://schemas.microsoft.com/office/powerpoint/2010/main" val="3013453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sommingsteken + grafiek ">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706439" y="1220203"/>
            <a:ext cx="5130140" cy="939800"/>
          </a:xfrm>
        </p:spPr>
        <p:txBody>
          <a:bodyPr vert="horz" wrap="square" lIns="91440" tIns="45720" rIns="91440" bIns="45720" rtlCol="0" anchor="b" anchorCtr="0">
            <a:noAutofit/>
          </a:bodyPr>
          <a:lstStyle>
            <a:lvl1pPr>
              <a:defRPr lang="en-US" b="1" smtClean="0">
                <a:solidFill>
                  <a:schemeClr val="tx2"/>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cxnSp>
        <p:nvCxnSpPr>
          <p:cNvPr id="13" name="Straight Connector 12">
            <a:extLst>
              <a:ext uri="{FF2B5EF4-FFF2-40B4-BE49-F238E27FC236}">
                <a16:creationId xmlns:a16="http://schemas.microsoft.com/office/drawing/2014/main" id="{85CCEB37-C08E-C042-8C21-4E5E6FE19DE5}"/>
              </a:ext>
            </a:extLst>
          </p:cNvPr>
          <p:cNvCxnSpPr>
            <a:cxnSpLocks/>
          </p:cNvCxnSpPr>
          <p:nvPr userDrawn="1"/>
        </p:nvCxnSpPr>
        <p:spPr>
          <a:xfrm>
            <a:off x="803049" y="2245549"/>
            <a:ext cx="690197"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01FD08B0-A4CC-4CCD-A2A7-D5C0A5ED776C}"/>
              </a:ext>
            </a:extLst>
          </p:cNvPr>
          <p:cNvSpPr>
            <a:spLocks noGrp="1"/>
          </p:cNvSpPr>
          <p:nvPr>
            <p:ph type="chart" sz="quarter" idx="20"/>
          </p:nvPr>
        </p:nvSpPr>
        <p:spPr>
          <a:xfrm>
            <a:off x="6273799" y="1220204"/>
            <a:ext cx="5211761" cy="4867860"/>
          </a:xfrm>
        </p:spPr>
        <p:txBody>
          <a:bodyPr anchor="ctr">
            <a:normAutofit/>
          </a:bodyPr>
          <a:lstStyle>
            <a:lvl1pPr algn="ctr">
              <a:defRPr sz="2000"/>
            </a:lvl1pPr>
          </a:lstStyle>
          <a:p>
            <a:r>
              <a:rPr lang="nl-NL" noProof="0"/>
              <a:t>Klik op het pictogram als u een grafiek wilt toevoegen</a:t>
            </a:r>
            <a:endParaRPr lang="nl-NL" noProof="0" dirty="0"/>
          </a:p>
        </p:txBody>
      </p:sp>
      <p:pic>
        <p:nvPicPr>
          <p:cNvPr id="8" name="Picture 7">
            <a:extLst>
              <a:ext uri="{FF2B5EF4-FFF2-40B4-BE49-F238E27FC236}">
                <a16:creationId xmlns:a16="http://schemas.microsoft.com/office/drawing/2014/main" id="{C723CF78-B90F-785A-2EF8-7470F190911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2" name="Text Placeholder 14">
            <a:extLst>
              <a:ext uri="{FF2B5EF4-FFF2-40B4-BE49-F238E27FC236}">
                <a16:creationId xmlns:a16="http://schemas.microsoft.com/office/drawing/2014/main" id="{641E657C-DAB1-4473-DE38-8C18BE732ACC}"/>
              </a:ext>
            </a:extLst>
          </p:cNvPr>
          <p:cNvSpPr>
            <a:spLocks noGrp="1"/>
          </p:cNvSpPr>
          <p:nvPr>
            <p:ph type="body" sz="quarter" idx="19" hasCustomPrompt="1"/>
          </p:nvPr>
        </p:nvSpPr>
        <p:spPr>
          <a:xfrm>
            <a:off x="706438" y="2579688"/>
            <a:ext cx="5130140" cy="3508375"/>
          </a:xfrm>
        </p:spPr>
        <p:txBody>
          <a:bodyPr numCol="1">
            <a:normAutofit/>
          </a:bodyPr>
          <a:lstStyle>
            <a:lvl1pPr marL="271463" indent="-260350">
              <a:lnSpc>
                <a:spcPct val="150000"/>
              </a:lnSpc>
              <a:spcBef>
                <a:spcPts val="0"/>
              </a:spcBef>
              <a:buClr>
                <a:schemeClr val="accent2"/>
              </a:buClr>
              <a:buFont typeface="Arial" panose="020B0604020202020204" pitchFamily="34" charset="0"/>
              <a:buChar char="•"/>
              <a:tabLst/>
              <a:defRPr sz="1600">
                <a:solidFill>
                  <a:schemeClr val="tx2"/>
                </a:solidFill>
              </a:defRPr>
            </a:lvl1pPr>
            <a:lvl2pPr marL="742950" indent="-285750">
              <a:buClr>
                <a:schemeClr val="accent2"/>
              </a:buClr>
              <a:buFont typeface="Arial" panose="020B0604020202020204" pitchFamily="34" charset="0"/>
              <a:buChar char="•"/>
              <a:defRPr sz="1400"/>
            </a:lvl2pPr>
            <a:lvl3pPr marL="1085850" indent="-171450">
              <a:buClr>
                <a:schemeClr val="accent2"/>
              </a:buClr>
              <a:buFont typeface="Arial" panose="020B0604020202020204" pitchFamily="34" charset="0"/>
              <a:buChar char="•"/>
              <a:defRPr sz="1200"/>
            </a:lvl3pPr>
            <a:lvl4pPr marL="1543050" indent="-171450">
              <a:buClr>
                <a:schemeClr val="accent2"/>
              </a:buClr>
              <a:buFont typeface="Arial" panose="020B0604020202020204" pitchFamily="34" charset="0"/>
              <a:buChar char="•"/>
              <a:defRPr sz="1100"/>
            </a:lvl4pPr>
            <a:lvl5pPr marL="2000250" indent="-171450">
              <a:buClr>
                <a:schemeClr val="accent2"/>
              </a:buClr>
              <a:buFont typeface="Arial" panose="020B0604020202020204" pitchFamily="34" charset="0"/>
              <a:buChar char="•"/>
              <a:defRPr sz="1050"/>
            </a:lvl5pPr>
            <a:lvl6pPr>
              <a:buClr>
                <a:schemeClr val="accent2"/>
              </a:buClr>
              <a:defRPr sz="1000"/>
            </a:lvl6pPr>
            <a:lvl7pPr>
              <a:buClr>
                <a:schemeClr val="accent2"/>
              </a:buClr>
              <a:defRPr sz="900"/>
            </a:lvl7pPr>
            <a:lvl8pPr>
              <a:buClr>
                <a:schemeClr val="accent2"/>
              </a:buClr>
              <a:defRPr sz="800"/>
            </a:lvl8pPr>
            <a:lvl9pPr>
              <a:buClr>
                <a:schemeClr val="accent2"/>
              </a:buClr>
              <a:defRPr sz="800"/>
            </a:lvl9pPr>
          </a:lstStyle>
          <a:p>
            <a:pPr lvl="0"/>
            <a:r>
              <a:rPr lang="nl-NL" noProof="0" dirty="0"/>
              <a:t>Klik om </a:t>
            </a:r>
            <a:r>
              <a:rPr lang="nl-NL" noProof="0" dirty="0" err="1"/>
              <a:t>bullets</a:t>
            </a:r>
            <a:r>
              <a:rPr lang="nl-NL" noProof="0" dirty="0"/>
              <a:t> toe te voegen.</a:t>
            </a:r>
          </a:p>
        </p:txBody>
      </p:sp>
    </p:spTree>
    <p:extLst>
      <p:ext uri="{BB962C8B-B14F-4D97-AF65-F5344CB8AC3E}">
        <p14:creationId xmlns:p14="http://schemas.microsoft.com/office/powerpoint/2010/main" val="233590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 grafie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8D2406-DDFD-AD72-8E2D-D076E9B31ED8}"/>
              </a:ext>
            </a:extLst>
          </p:cNvPr>
          <p:cNvSpPr>
            <a:spLocks/>
          </p:cNvSpPr>
          <p:nvPr userDrawn="1"/>
        </p:nvSpPr>
        <p:spPr>
          <a:xfrm>
            <a:off x="6427851" y="1268190"/>
            <a:ext cx="5074029" cy="49014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16" name="Text Placeholder 14">
            <a:extLst>
              <a:ext uri="{FF2B5EF4-FFF2-40B4-BE49-F238E27FC236}">
                <a16:creationId xmlns:a16="http://schemas.microsoft.com/office/drawing/2014/main" id="{E2DB335C-258A-6048-B607-BA827EA89B55}"/>
              </a:ext>
            </a:extLst>
          </p:cNvPr>
          <p:cNvSpPr>
            <a:spLocks noGrp="1"/>
          </p:cNvSpPr>
          <p:nvPr>
            <p:ph type="body" sz="quarter" idx="13" hasCustomPrompt="1"/>
          </p:nvPr>
        </p:nvSpPr>
        <p:spPr>
          <a:xfrm>
            <a:off x="6936774" y="1752953"/>
            <a:ext cx="4131029"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20" name="Text Placeholder 14">
            <a:extLst>
              <a:ext uri="{FF2B5EF4-FFF2-40B4-BE49-F238E27FC236}">
                <a16:creationId xmlns:a16="http://schemas.microsoft.com/office/drawing/2014/main" id="{95BBD0D2-1B39-0345-A7E5-C31D062782D3}"/>
              </a:ext>
            </a:extLst>
          </p:cNvPr>
          <p:cNvSpPr>
            <a:spLocks noGrp="1"/>
          </p:cNvSpPr>
          <p:nvPr>
            <p:ph type="body" sz="quarter" idx="22" hasCustomPrompt="1"/>
          </p:nvPr>
        </p:nvSpPr>
        <p:spPr>
          <a:xfrm>
            <a:off x="7056351" y="2951970"/>
            <a:ext cx="720000"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sp>
        <p:nvSpPr>
          <p:cNvPr id="5" name="Chart Placeholder 4">
            <a:extLst>
              <a:ext uri="{FF2B5EF4-FFF2-40B4-BE49-F238E27FC236}">
                <a16:creationId xmlns:a16="http://schemas.microsoft.com/office/drawing/2014/main" id="{FD14B2CD-D783-475A-828B-908DA9500B7E}"/>
              </a:ext>
            </a:extLst>
          </p:cNvPr>
          <p:cNvSpPr>
            <a:spLocks noGrp="1"/>
          </p:cNvSpPr>
          <p:nvPr>
            <p:ph type="chart" sz="quarter" idx="23"/>
          </p:nvPr>
        </p:nvSpPr>
        <p:spPr>
          <a:xfrm>
            <a:off x="695325" y="1271588"/>
            <a:ext cx="5141913" cy="4816475"/>
          </a:xfrm>
        </p:spPr>
        <p:txBody>
          <a:bodyPr anchor="ctr"/>
          <a:lstStyle>
            <a:lvl1pPr algn="ctr">
              <a:defRPr sz="2000"/>
            </a:lvl1pPr>
          </a:lstStyle>
          <a:p>
            <a:r>
              <a:rPr lang="nl-NL"/>
              <a:t>Klik op het pictogram als u een grafiek wilt toevoegen</a:t>
            </a:r>
            <a:endParaRPr lang="en-US" dirty="0"/>
          </a:p>
        </p:txBody>
      </p:sp>
      <p:pic>
        <p:nvPicPr>
          <p:cNvPr id="10" name="Picture 9">
            <a:extLst>
              <a:ext uri="{FF2B5EF4-FFF2-40B4-BE49-F238E27FC236}">
                <a16:creationId xmlns:a16="http://schemas.microsoft.com/office/drawing/2014/main" id="{6BC4AF29-F678-8A5A-EE6A-B7001839DAF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1" name="Text Placeholder 14">
            <a:extLst>
              <a:ext uri="{FF2B5EF4-FFF2-40B4-BE49-F238E27FC236}">
                <a16:creationId xmlns:a16="http://schemas.microsoft.com/office/drawing/2014/main" id="{968542C2-CD44-3078-88C2-AB63028353E5}"/>
              </a:ext>
            </a:extLst>
          </p:cNvPr>
          <p:cNvSpPr>
            <a:spLocks noGrp="1"/>
          </p:cNvSpPr>
          <p:nvPr>
            <p:ph type="body" sz="quarter" idx="25" hasCustomPrompt="1"/>
          </p:nvPr>
        </p:nvSpPr>
        <p:spPr>
          <a:xfrm>
            <a:off x="6994570" y="3317100"/>
            <a:ext cx="4037610" cy="2386931"/>
          </a:xfrm>
        </p:spPr>
        <p:txBody>
          <a:bodyPr vert="horz" wrap="square" lIns="91440" tIns="45720" rIns="91440" bIns="45720" rtlCol="0" anchor="t" anchorCtr="0">
            <a:noAutofit/>
          </a:bodyPr>
          <a:lstStyle>
            <a:lvl1pPr marL="11113" indent="-11113">
              <a:tabLst/>
              <a:defRPr lang="en-US" sz="1400" b="0" smtClean="0">
                <a:solidFill>
                  <a:schemeClr val="bg1"/>
                </a:solidFill>
                <a:latin typeface="Arial" panose="020B0604020202020204" pitchFamily="34" charset="0"/>
                <a:ea typeface="+mj-ea"/>
                <a:cs typeface="Arial" panose="020B0604020202020204" pitchFamily="34" charset="0"/>
              </a:defRPr>
            </a:lvl1pPr>
            <a:lvl2pPr>
              <a:defRPr lang="en-US" sz="1400" smtClean="0">
                <a:solidFill>
                  <a:schemeClr val="bg1"/>
                </a:solidFill>
              </a:defRPr>
            </a:lvl2pPr>
            <a:lvl3pPr>
              <a:defRPr lang="en-US" sz="14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3849318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E0316B-7729-5347-B4D6-15E2BDA9EB36}"/>
              </a:ext>
            </a:extLst>
          </p:cNvPr>
          <p:cNvSpPr/>
          <p:nvPr userDrawn="1"/>
        </p:nvSpPr>
        <p:spPr>
          <a:xfrm>
            <a:off x="3024554" y="0"/>
            <a:ext cx="9167446"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Media Placeholder 3">
            <a:extLst>
              <a:ext uri="{FF2B5EF4-FFF2-40B4-BE49-F238E27FC236}">
                <a16:creationId xmlns:a16="http://schemas.microsoft.com/office/drawing/2014/main" id="{28BE49B4-64DB-CC4E-958B-DD77D2F40F14}"/>
              </a:ext>
            </a:extLst>
          </p:cNvPr>
          <p:cNvSpPr>
            <a:spLocks noGrp="1"/>
          </p:cNvSpPr>
          <p:nvPr>
            <p:ph type="media" sz="quarter" idx="21"/>
          </p:nvPr>
        </p:nvSpPr>
        <p:spPr>
          <a:xfrm>
            <a:off x="2214623" y="1245725"/>
            <a:ext cx="7762754" cy="4366550"/>
          </a:xfrm>
        </p:spPr>
        <p:txBody>
          <a:bodyPr anchor="ctr"/>
          <a:lstStyle>
            <a:lvl1pPr algn="ctr">
              <a:defRPr sz="1800"/>
            </a:lvl1pPr>
          </a:lstStyle>
          <a:p>
            <a:r>
              <a:rPr lang="nl-NL" noProof="0"/>
              <a:t>Klik op het pictogram als u media wilt toevoegen</a:t>
            </a:r>
          </a:p>
        </p:txBody>
      </p:sp>
      <p:sp>
        <p:nvSpPr>
          <p:cNvPr id="8" name="Slide Number Placeholder 5">
            <a:extLst>
              <a:ext uri="{FF2B5EF4-FFF2-40B4-BE49-F238E27FC236}">
                <a16:creationId xmlns:a16="http://schemas.microsoft.com/office/drawing/2014/main" id="{7FF0AEAF-86C2-EC42-8932-A446FEC913E2}"/>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pic>
        <p:nvPicPr>
          <p:cNvPr id="9" name="Picture 8">
            <a:extLst>
              <a:ext uri="{FF2B5EF4-FFF2-40B4-BE49-F238E27FC236}">
                <a16:creationId xmlns:a16="http://schemas.microsoft.com/office/drawing/2014/main" id="{04D27F19-110D-6431-9848-9C0EE859468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Tree>
    <p:extLst>
      <p:ext uri="{BB962C8B-B14F-4D97-AF65-F5344CB8AC3E}">
        <p14:creationId xmlns:p14="http://schemas.microsoft.com/office/powerpoint/2010/main" val="1481904553"/>
      </p:ext>
    </p:extLst>
  </p:cSld>
  <p:clrMapOvr>
    <a:masterClrMapping/>
  </p:clrMapOvr>
  <p:extLst>
    <p:ext uri="{DCECCB84-F9BA-43D5-87BE-67443E8EF086}">
      <p15:sldGuideLst xmlns:p15="http://schemas.microsoft.com/office/powerpoint/2012/main">
        <p15:guide id="1" pos="438" userDrawn="1">
          <p15:clr>
            <a:srgbClr val="FBAE40"/>
          </p15:clr>
        </p15:guide>
        <p15:guide id="2" pos="724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pic>
        <p:nvPicPr>
          <p:cNvPr id="13" name="Tijdelijke aanduiding voor afbeelding 8" descr="Afbeelding met persoon, binnen, poseren, groep&#10;&#10;Automatisch gegenereerde beschrijving">
            <a:extLst>
              <a:ext uri="{FF2B5EF4-FFF2-40B4-BE49-F238E27FC236}">
                <a16:creationId xmlns:a16="http://schemas.microsoft.com/office/drawing/2014/main" id="{0D4CB235-1DBF-54E2-06F1-32420306F3F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12192000" cy="4892675"/>
          </a:xfrm>
          <a:prstGeom prst="rect">
            <a:avLst/>
          </a:prstGeom>
        </p:spPr>
      </p:pic>
      <p:sp>
        <p:nvSpPr>
          <p:cNvPr id="4" name="Rectangle 3">
            <a:extLst>
              <a:ext uri="{FF2B5EF4-FFF2-40B4-BE49-F238E27FC236}">
                <a16:creationId xmlns:a16="http://schemas.microsoft.com/office/drawing/2014/main" id="{AF0154CD-7EB5-879A-B5C2-A0F99D504C75}"/>
              </a:ext>
            </a:extLst>
          </p:cNvPr>
          <p:cNvSpPr>
            <a:spLocks/>
          </p:cNvSpPr>
          <p:nvPr userDrawn="1"/>
        </p:nvSpPr>
        <p:spPr>
          <a:xfrm>
            <a:off x="715817" y="2572382"/>
            <a:ext cx="6253943" cy="36760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4">
            <a:extLst>
              <a:ext uri="{FF2B5EF4-FFF2-40B4-BE49-F238E27FC236}">
                <a16:creationId xmlns:a16="http://schemas.microsoft.com/office/drawing/2014/main" id="{C7786677-D892-AA4F-86A0-81EB3BC0FB12}"/>
              </a:ext>
            </a:extLst>
          </p:cNvPr>
          <p:cNvSpPr>
            <a:spLocks noGrp="1"/>
          </p:cNvSpPr>
          <p:nvPr>
            <p:ph type="body" sz="quarter" idx="13" hasCustomPrompt="1"/>
          </p:nvPr>
        </p:nvSpPr>
        <p:spPr>
          <a:xfrm>
            <a:off x="1224739" y="3059273"/>
            <a:ext cx="5196381"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12" name="Text Placeholder 14">
            <a:extLst>
              <a:ext uri="{FF2B5EF4-FFF2-40B4-BE49-F238E27FC236}">
                <a16:creationId xmlns:a16="http://schemas.microsoft.com/office/drawing/2014/main" id="{DF6C7137-D5BE-664A-894B-4521675BD443}"/>
              </a:ext>
            </a:extLst>
          </p:cNvPr>
          <p:cNvSpPr>
            <a:spLocks noGrp="1"/>
          </p:cNvSpPr>
          <p:nvPr>
            <p:ph type="body" sz="quarter" idx="22" hasCustomPrompt="1"/>
          </p:nvPr>
        </p:nvSpPr>
        <p:spPr>
          <a:xfrm>
            <a:off x="1374119" y="4254608"/>
            <a:ext cx="720000"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sp>
        <p:nvSpPr>
          <p:cNvPr id="14" name="Text Placeholder 14">
            <a:extLst>
              <a:ext uri="{FF2B5EF4-FFF2-40B4-BE49-F238E27FC236}">
                <a16:creationId xmlns:a16="http://schemas.microsoft.com/office/drawing/2014/main" id="{66EC05B6-8DBC-1670-C7F1-21422A9099A9}"/>
              </a:ext>
            </a:extLst>
          </p:cNvPr>
          <p:cNvSpPr>
            <a:spLocks noGrp="1"/>
          </p:cNvSpPr>
          <p:nvPr>
            <p:ph type="body" sz="quarter" idx="25" hasCustomPrompt="1"/>
          </p:nvPr>
        </p:nvSpPr>
        <p:spPr>
          <a:xfrm>
            <a:off x="345913" y="299874"/>
            <a:ext cx="1244912" cy="496694"/>
          </a:xfrm>
          <a:blipFill dpi="0" rotWithShape="1">
            <a:blip r:embed="rId3" cstate="screen">
              <a:extLst>
                <a:ext uri="{28A0092B-C50C-407E-A947-70E740481C1C}">
                  <a14:useLocalDpi xmlns:a14="http://schemas.microsoft.com/office/drawing/2010/main"/>
                </a:ext>
              </a:extLst>
            </a:blip>
            <a:srcRect/>
            <a:stretch>
              <a:fillRect l="100" r="342"/>
            </a:stretch>
          </a:blipFill>
        </p:spPr>
        <p:txBody>
          <a:bodyPr/>
          <a:lstStyle/>
          <a:p>
            <a:pPr lvl="0"/>
            <a:r>
              <a:rPr lang="nl-NL" noProof="0"/>
              <a:t> </a:t>
            </a:r>
          </a:p>
        </p:txBody>
      </p:sp>
      <p:sp>
        <p:nvSpPr>
          <p:cNvPr id="11" name="Text Placeholder 14">
            <a:extLst>
              <a:ext uri="{FF2B5EF4-FFF2-40B4-BE49-F238E27FC236}">
                <a16:creationId xmlns:a16="http://schemas.microsoft.com/office/drawing/2014/main" id="{B30398B5-4ABF-E990-6913-E908E2F51F0E}"/>
              </a:ext>
            </a:extLst>
          </p:cNvPr>
          <p:cNvSpPr>
            <a:spLocks noGrp="1"/>
          </p:cNvSpPr>
          <p:nvPr>
            <p:ph type="body" sz="quarter" idx="20" hasCustomPrompt="1"/>
          </p:nvPr>
        </p:nvSpPr>
        <p:spPr>
          <a:xfrm>
            <a:off x="1224739" y="4448686"/>
            <a:ext cx="5196381" cy="1341907"/>
          </a:xfrm>
        </p:spPr>
        <p:txBody>
          <a:bodyPr vert="horz" wrap="square" lIns="91440" tIns="45720" rIns="91440" bIns="45720" rtlCol="0" anchor="t" anchorCtr="0">
            <a:noAutofit/>
          </a:bodyPr>
          <a:lstStyle>
            <a:lvl1pPr marL="11113" indent="-11113">
              <a:tabLst/>
              <a:defRPr lang="en-US" sz="2000" b="0" smtClean="0">
                <a:solidFill>
                  <a:schemeClr val="bg1"/>
                </a:solidFill>
                <a:latin typeface="Arial" panose="020B0604020202020204" pitchFamily="34" charset="0"/>
                <a:ea typeface="+mj-ea"/>
                <a:cs typeface="Arial" panose="020B0604020202020204" pitchFamily="34" charset="0"/>
              </a:defRPr>
            </a:lvl1pPr>
            <a:lvl2pPr>
              <a:defRPr lang="en-US" sz="18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20936413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pic>
        <p:nvPicPr>
          <p:cNvPr id="7" name="Picture 6">
            <a:extLst>
              <a:ext uri="{FF2B5EF4-FFF2-40B4-BE49-F238E27FC236}">
                <a16:creationId xmlns:a16="http://schemas.microsoft.com/office/drawing/2014/main" id="{E4BA2360-1460-D1F7-FDD9-9D52796B44C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Tree>
    <p:extLst>
      <p:ext uri="{BB962C8B-B14F-4D97-AF65-F5344CB8AC3E}">
        <p14:creationId xmlns:p14="http://schemas.microsoft.com/office/powerpoint/2010/main" val="637442774"/>
      </p:ext>
    </p:extLst>
  </p:cSld>
  <p:clrMapOvr>
    <a:masterClrMapping/>
  </p:clrMapOvr>
  <p:extLst>
    <p:ext uri="{DCECCB84-F9BA-43D5-87BE-67443E8EF086}">
      <p15:sldGuideLst xmlns:p15="http://schemas.microsoft.com/office/powerpoint/2012/main">
        <p15:guide id="1" pos="438" userDrawn="1">
          <p15:clr>
            <a:srgbClr val="FBAE40"/>
          </p15:clr>
        </p15:guide>
        <p15:guide id="2" pos="724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in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0CEAC5-7219-B915-00B3-2355F5A8B0D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442" t="8482" b="1"/>
          <a:stretch/>
        </p:blipFill>
        <p:spPr>
          <a:xfrm>
            <a:off x="2990234" y="2189345"/>
            <a:ext cx="6211531" cy="2479310"/>
          </a:xfrm>
          <a:prstGeom prst="rect">
            <a:avLst/>
          </a:prstGeom>
        </p:spPr>
      </p:pic>
    </p:spTree>
    <p:extLst>
      <p:ext uri="{BB962C8B-B14F-4D97-AF65-F5344CB8AC3E}">
        <p14:creationId xmlns:p14="http://schemas.microsoft.com/office/powerpoint/2010/main" val="1274477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Eind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5F45A30-DE29-4B90-83F5-33BFEA4A8364}"/>
              </a:ext>
            </a:extLst>
          </p:cNvPr>
          <p:cNvSpPr/>
          <p:nvPr/>
        </p:nvSpPr>
        <p:spPr>
          <a:xfrm>
            <a:off x="6222032" y="0"/>
            <a:ext cx="5435202" cy="6858000"/>
          </a:xfrm>
          <a:prstGeom prst="rect">
            <a:avLst/>
          </a:prstGeom>
          <a:solidFill>
            <a:srgbClr val="213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00" dirty="0"/>
          </a:p>
        </p:txBody>
      </p:sp>
      <p:grpSp>
        <p:nvGrpSpPr>
          <p:cNvPr id="25" name="Group 24">
            <a:extLst>
              <a:ext uri="{FF2B5EF4-FFF2-40B4-BE49-F238E27FC236}">
                <a16:creationId xmlns:a16="http://schemas.microsoft.com/office/drawing/2014/main" id="{0ACA188D-D2A0-4269-84E2-EB8E57934476}"/>
              </a:ext>
            </a:extLst>
          </p:cNvPr>
          <p:cNvGrpSpPr/>
          <p:nvPr userDrawn="1"/>
        </p:nvGrpSpPr>
        <p:grpSpPr>
          <a:xfrm>
            <a:off x="786831" y="0"/>
            <a:ext cx="10870403" cy="6858000"/>
            <a:chOff x="786831" y="0"/>
            <a:chExt cx="10870403" cy="6858000"/>
          </a:xfrm>
        </p:grpSpPr>
        <p:cxnSp>
          <p:nvCxnSpPr>
            <p:cNvPr id="26" name="Straight Connector 25">
              <a:extLst>
                <a:ext uri="{FF2B5EF4-FFF2-40B4-BE49-F238E27FC236}">
                  <a16:creationId xmlns:a16="http://schemas.microsoft.com/office/drawing/2014/main" id="{FFAA8A8D-0DE7-4BEC-8462-2CB38393BAFF}"/>
                </a:ext>
              </a:extLst>
            </p:cNvPr>
            <p:cNvCxnSpPr>
              <a:cxnSpLocks/>
            </p:cNvCxnSpPr>
            <p:nvPr/>
          </p:nvCxnSpPr>
          <p:spPr>
            <a:xfrm>
              <a:off x="786831"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5195FC2-229A-4CC4-BC1E-DF3EF093E5CB}"/>
                </a:ext>
              </a:extLst>
            </p:cNvPr>
            <p:cNvCxnSpPr>
              <a:cxnSpLocks/>
            </p:cNvCxnSpPr>
            <p:nvPr/>
          </p:nvCxnSpPr>
          <p:spPr>
            <a:xfrm>
              <a:off x="3504432"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361CCDD-4D5D-4417-8D1A-F18D2D31D621}"/>
                </a:ext>
              </a:extLst>
            </p:cNvPr>
            <p:cNvCxnSpPr>
              <a:cxnSpLocks/>
            </p:cNvCxnSpPr>
            <p:nvPr/>
          </p:nvCxnSpPr>
          <p:spPr>
            <a:xfrm>
              <a:off x="6222033"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DA42DE9-5A63-45ED-B744-E05C283D720D}"/>
                </a:ext>
              </a:extLst>
            </p:cNvPr>
            <p:cNvCxnSpPr>
              <a:cxnSpLocks/>
            </p:cNvCxnSpPr>
            <p:nvPr/>
          </p:nvCxnSpPr>
          <p:spPr>
            <a:xfrm>
              <a:off x="11657234" y="0"/>
              <a:ext cx="0" cy="6858000"/>
            </a:xfrm>
            <a:prstGeom prst="line">
              <a:avLst/>
            </a:prstGeom>
            <a:ln w="952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grpSp>
      <p:sp>
        <p:nvSpPr>
          <p:cNvPr id="5" name="Footer Placeholder 4">
            <a:extLst>
              <a:ext uri="{FF2B5EF4-FFF2-40B4-BE49-F238E27FC236}">
                <a16:creationId xmlns:a16="http://schemas.microsoft.com/office/drawing/2014/main" id="{97911FEC-7558-465A-9086-C112D0B07241}"/>
              </a:ext>
            </a:extLst>
          </p:cNvPr>
          <p:cNvSpPr>
            <a:spLocks noGrp="1"/>
          </p:cNvSpPr>
          <p:nvPr>
            <p:ph type="ftr" sz="quarter" idx="11"/>
          </p:nvPr>
        </p:nvSpPr>
        <p:spPr/>
        <p:txBody>
          <a:bodyPr/>
          <a:lstStyle>
            <a:lvl1pPr>
              <a:defRPr>
                <a:solidFill>
                  <a:srgbClr val="21305B"/>
                </a:solidFill>
              </a:defRPr>
            </a:lvl1pPr>
          </a:lstStyle>
          <a:p>
            <a:r>
              <a:rPr lang="nl-NL" dirty="0"/>
              <a:t>Openbaar</a:t>
            </a:r>
          </a:p>
        </p:txBody>
      </p:sp>
      <p:cxnSp>
        <p:nvCxnSpPr>
          <p:cNvPr id="49" name="Straight Connector 48">
            <a:extLst>
              <a:ext uri="{FF2B5EF4-FFF2-40B4-BE49-F238E27FC236}">
                <a16:creationId xmlns:a16="http://schemas.microsoft.com/office/drawing/2014/main" id="{0389A776-ECDC-4ED3-9E55-07F16FADD356}"/>
              </a:ext>
            </a:extLst>
          </p:cNvPr>
          <p:cNvCxnSpPr>
            <a:cxnSpLocks/>
          </p:cNvCxnSpPr>
          <p:nvPr/>
        </p:nvCxnSpPr>
        <p:spPr>
          <a:xfrm>
            <a:off x="8939634" y="0"/>
            <a:ext cx="0" cy="6858000"/>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7E428EBE-E5FA-4C5E-9295-FF6F6657C00A}"/>
              </a:ext>
            </a:extLst>
          </p:cNvPr>
          <p:cNvSpPr txBox="1"/>
          <p:nvPr userDrawn="1"/>
        </p:nvSpPr>
        <p:spPr>
          <a:xfrm>
            <a:off x="6821739" y="2714815"/>
            <a:ext cx="3162518" cy="1215333"/>
          </a:xfrm>
          <a:prstGeom prst="rect">
            <a:avLst/>
          </a:prstGeom>
          <a:noFill/>
        </p:spPr>
        <p:txBody>
          <a:bodyPr wrap="square" lIns="0" tIns="0" rIns="0" bIns="0" rtlCol="0">
            <a:spAutoFit/>
          </a:bodyPr>
          <a:lstStyle/>
          <a:p>
            <a:pPr>
              <a:lnSpc>
                <a:spcPct val="150000"/>
              </a:lnSpc>
            </a:pPr>
            <a:r>
              <a:rPr lang="nl-NL" sz="1700" b="1">
                <a:solidFill>
                  <a:schemeClr val="bg1"/>
                </a:solidFill>
                <a:latin typeface="+mj-lt"/>
              </a:rPr>
              <a:t>Berenschot</a:t>
            </a:r>
          </a:p>
          <a:p>
            <a:pPr>
              <a:lnSpc>
                <a:spcPct val="150000"/>
              </a:lnSpc>
            </a:pPr>
            <a:r>
              <a:rPr lang="nl-NL" sz="1900" b="0">
                <a:solidFill>
                  <a:srgbClr val="41B6E6"/>
                </a:solidFill>
                <a:latin typeface="+mn-lt"/>
              </a:rPr>
              <a:t>www.berenschot.nl</a:t>
            </a:r>
          </a:p>
          <a:p>
            <a:pPr>
              <a:lnSpc>
                <a:spcPct val="150000"/>
              </a:lnSpc>
            </a:pPr>
            <a:r>
              <a:rPr lang="nl-NL" sz="1900" b="0">
                <a:solidFill>
                  <a:srgbClr val="41B6E6"/>
                </a:solidFill>
                <a:latin typeface="+mn-lt"/>
              </a:rPr>
              <a:t>linkedin.com/berenschot</a:t>
            </a:r>
            <a:endParaRPr lang="nl-NL" sz="1900" b="0" dirty="0">
              <a:solidFill>
                <a:srgbClr val="41B6E6"/>
              </a:solidFill>
              <a:latin typeface="+mn-lt"/>
            </a:endParaRPr>
          </a:p>
        </p:txBody>
      </p:sp>
      <p:cxnSp>
        <p:nvCxnSpPr>
          <p:cNvPr id="82" name="Straight Connector 81">
            <a:extLst>
              <a:ext uri="{FF2B5EF4-FFF2-40B4-BE49-F238E27FC236}">
                <a16:creationId xmlns:a16="http://schemas.microsoft.com/office/drawing/2014/main" id="{C7AD0D9E-8F67-49F6-BBC5-4EB0957D9C89}"/>
              </a:ext>
            </a:extLst>
          </p:cNvPr>
          <p:cNvCxnSpPr>
            <a:cxnSpLocks/>
          </p:cNvCxnSpPr>
          <p:nvPr userDrawn="1"/>
        </p:nvCxnSpPr>
        <p:spPr>
          <a:xfrm>
            <a:off x="8939634" y="0"/>
            <a:ext cx="0" cy="6858000"/>
          </a:xfrm>
          <a:prstGeom prst="line">
            <a:avLst/>
          </a:prstGeom>
          <a:ln w="31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83" name="tagline">
            <a:extLst>
              <a:ext uri="{FF2B5EF4-FFF2-40B4-BE49-F238E27FC236}">
                <a16:creationId xmlns:a16="http://schemas.microsoft.com/office/drawing/2014/main" id="{5C699A57-0915-4A14-8F12-149B066BF2D8}"/>
              </a:ext>
            </a:extLst>
          </p:cNvPr>
          <p:cNvSpPr txBox="1"/>
          <p:nvPr userDrawn="1"/>
        </p:nvSpPr>
        <p:spPr>
          <a:xfrm>
            <a:off x="8479355" y="6510181"/>
            <a:ext cx="2952000" cy="169277"/>
          </a:xfrm>
          <a:prstGeom prst="rect">
            <a:avLst/>
          </a:prstGeom>
          <a:noFill/>
        </p:spPr>
        <p:txBody>
          <a:bodyPr wrap="square" lIns="0" tIns="0" rIns="0" bIns="0" rtlCol="0">
            <a:spAutoFit/>
          </a:bodyPr>
          <a:lstStyle/>
          <a:p>
            <a:pPr algn="r">
              <a:lnSpc>
                <a:spcPct val="100000"/>
              </a:lnSpc>
            </a:pPr>
            <a:r>
              <a:rPr lang="nl-NL" sz="1100" b="1" cap="all" baseline="0">
                <a:solidFill>
                  <a:srgbClr val="D19544"/>
                </a:solidFill>
                <a:latin typeface="+mj-lt"/>
              </a:rPr>
              <a:t>Grondlegger van vooruitgang</a:t>
            </a:r>
            <a:endParaRPr lang="nl-NL" sz="1100" b="1" cap="all" baseline="0" dirty="0">
              <a:solidFill>
                <a:srgbClr val="D19544"/>
              </a:solidFill>
              <a:latin typeface="+mj-lt"/>
            </a:endParaRPr>
          </a:p>
        </p:txBody>
      </p:sp>
      <p:grpSp>
        <p:nvGrpSpPr>
          <p:cNvPr id="84" name="Group 83">
            <a:extLst>
              <a:ext uri="{FF2B5EF4-FFF2-40B4-BE49-F238E27FC236}">
                <a16:creationId xmlns:a16="http://schemas.microsoft.com/office/drawing/2014/main" id="{B7620FFD-83F6-476E-B000-9C55462616A1}"/>
              </a:ext>
            </a:extLst>
          </p:cNvPr>
          <p:cNvGrpSpPr>
            <a:grpSpLocks noChangeAspect="1"/>
          </p:cNvGrpSpPr>
          <p:nvPr userDrawn="1"/>
        </p:nvGrpSpPr>
        <p:grpSpPr>
          <a:xfrm>
            <a:off x="0" y="0"/>
            <a:ext cx="529200" cy="2139535"/>
            <a:chOff x="374534" y="1058069"/>
            <a:chExt cx="833628" cy="3370325"/>
          </a:xfrm>
        </p:grpSpPr>
        <p:sp>
          <p:nvSpPr>
            <p:cNvPr id="85" name="Freeform: Shape 84">
              <a:extLst>
                <a:ext uri="{FF2B5EF4-FFF2-40B4-BE49-F238E27FC236}">
                  <a16:creationId xmlns:a16="http://schemas.microsoft.com/office/drawing/2014/main" id="{33585CC9-BD99-41DD-969C-55167771B9DE}"/>
                </a:ext>
              </a:extLst>
            </p:cNvPr>
            <p:cNvSpPr/>
            <p:nvPr/>
          </p:nvSpPr>
          <p:spPr>
            <a:xfrm>
              <a:off x="374534" y="1058069"/>
              <a:ext cx="833628" cy="3370325"/>
            </a:xfrm>
            <a:custGeom>
              <a:avLst/>
              <a:gdLst>
                <a:gd name="connsiteX0" fmla="*/ 0 w 833628"/>
                <a:gd name="connsiteY0" fmla="*/ 0 h 3370325"/>
                <a:gd name="connsiteX1" fmla="*/ 833628 w 833628"/>
                <a:gd name="connsiteY1" fmla="*/ 0 h 3370325"/>
                <a:gd name="connsiteX2" fmla="*/ 833628 w 833628"/>
                <a:gd name="connsiteY2" fmla="*/ 3370326 h 3370325"/>
                <a:gd name="connsiteX3" fmla="*/ 0 w 833628"/>
                <a:gd name="connsiteY3" fmla="*/ 3370326 h 3370325"/>
              </a:gdLst>
              <a:ahLst/>
              <a:cxnLst>
                <a:cxn ang="0">
                  <a:pos x="connsiteX0" y="connsiteY0"/>
                </a:cxn>
                <a:cxn ang="0">
                  <a:pos x="connsiteX1" y="connsiteY1"/>
                </a:cxn>
                <a:cxn ang="0">
                  <a:pos x="connsiteX2" y="connsiteY2"/>
                </a:cxn>
                <a:cxn ang="0">
                  <a:pos x="connsiteX3" y="connsiteY3"/>
                </a:cxn>
              </a:cxnLst>
              <a:rect l="l" t="t" r="r" b="b"/>
              <a:pathLst>
                <a:path w="833628" h="3370325">
                  <a:moveTo>
                    <a:pt x="0" y="0"/>
                  </a:moveTo>
                  <a:lnTo>
                    <a:pt x="833628" y="0"/>
                  </a:lnTo>
                  <a:lnTo>
                    <a:pt x="833628" y="3370326"/>
                  </a:lnTo>
                  <a:lnTo>
                    <a:pt x="0" y="3370326"/>
                  </a:lnTo>
                  <a:close/>
                </a:path>
              </a:pathLst>
            </a:custGeom>
            <a:solidFill>
              <a:srgbClr val="21305B"/>
            </a:solidFill>
            <a:ln w="9525" cap="flat">
              <a:noFill/>
              <a:prstDash val="solid"/>
              <a:miter/>
            </a:ln>
          </p:spPr>
          <p:txBody>
            <a:bodyPr rtlCol="0" anchor="ctr"/>
            <a:lstStyle/>
            <a:p>
              <a:endParaRPr lang="nl-NL">
                <a:solidFill>
                  <a:srgbClr val="1A3877"/>
                </a:solidFill>
              </a:endParaRPr>
            </a:p>
          </p:txBody>
        </p:sp>
        <p:grpSp>
          <p:nvGrpSpPr>
            <p:cNvPr id="86" name="Group 85">
              <a:extLst>
                <a:ext uri="{FF2B5EF4-FFF2-40B4-BE49-F238E27FC236}">
                  <a16:creationId xmlns:a16="http://schemas.microsoft.com/office/drawing/2014/main" id="{AF2C0077-FD19-4E41-8362-AFB8FBE4EC31}"/>
                </a:ext>
              </a:extLst>
            </p:cNvPr>
            <p:cNvGrpSpPr/>
            <p:nvPr userDrawn="1"/>
          </p:nvGrpSpPr>
          <p:grpSpPr>
            <a:xfrm>
              <a:off x="607167" y="1506981"/>
              <a:ext cx="368883" cy="2472119"/>
              <a:chOff x="607167" y="1506981"/>
              <a:chExt cx="368883" cy="2472119"/>
            </a:xfrm>
          </p:grpSpPr>
          <p:sp>
            <p:nvSpPr>
              <p:cNvPr id="87" name="Freeform: Shape 86">
                <a:extLst>
                  <a:ext uri="{FF2B5EF4-FFF2-40B4-BE49-F238E27FC236}">
                    <a16:creationId xmlns:a16="http://schemas.microsoft.com/office/drawing/2014/main" id="{1175E370-E618-44AF-9EEC-81C897DEFE46}"/>
                  </a:ext>
                </a:extLst>
              </p:cNvPr>
              <p:cNvSpPr/>
              <p:nvPr/>
            </p:nvSpPr>
            <p:spPr>
              <a:xfrm>
                <a:off x="631020" y="3712971"/>
                <a:ext cx="342389" cy="266129"/>
              </a:xfrm>
              <a:custGeom>
                <a:avLst/>
                <a:gdLst>
                  <a:gd name="connsiteX0" fmla="*/ 130896 w 342389"/>
                  <a:gd name="connsiteY0" fmla="*/ 231173 h 266129"/>
                  <a:gd name="connsiteX1" fmla="*/ 111846 w 342389"/>
                  <a:gd name="connsiteY1" fmla="*/ 231173 h 266129"/>
                  <a:gd name="connsiteX2" fmla="*/ 83747 w 342389"/>
                  <a:gd name="connsiteY2" fmla="*/ 231744 h 266129"/>
                  <a:gd name="connsiteX3" fmla="*/ 56886 w 342389"/>
                  <a:gd name="connsiteY3" fmla="*/ 233078 h 266129"/>
                  <a:gd name="connsiteX4" fmla="*/ 41551 w 342389"/>
                  <a:gd name="connsiteY4" fmla="*/ 234316 h 266129"/>
                  <a:gd name="connsiteX5" fmla="*/ 29359 w 342389"/>
                  <a:gd name="connsiteY5" fmla="*/ 253366 h 266129"/>
                  <a:gd name="connsiteX6" fmla="*/ 25549 w 342389"/>
                  <a:gd name="connsiteY6" fmla="*/ 263558 h 266129"/>
                  <a:gd name="connsiteX7" fmla="*/ 18501 w 342389"/>
                  <a:gd name="connsiteY7" fmla="*/ 265463 h 266129"/>
                  <a:gd name="connsiteX8" fmla="*/ 8976 w 342389"/>
                  <a:gd name="connsiteY8" fmla="*/ 265463 h 266129"/>
                  <a:gd name="connsiteX9" fmla="*/ 2594 w 342389"/>
                  <a:gd name="connsiteY9" fmla="*/ 264225 h 266129"/>
                  <a:gd name="connsiteX10" fmla="*/ 1356 w 342389"/>
                  <a:gd name="connsiteY10" fmla="*/ 259081 h 266129"/>
                  <a:gd name="connsiteX11" fmla="*/ 1356 w 342389"/>
                  <a:gd name="connsiteY11" fmla="*/ 248889 h 266129"/>
                  <a:gd name="connsiteX12" fmla="*/ 2022 w 342389"/>
                  <a:gd name="connsiteY12" fmla="*/ 234792 h 266129"/>
                  <a:gd name="connsiteX13" fmla="*/ 2594 w 342389"/>
                  <a:gd name="connsiteY13" fmla="*/ 218791 h 266129"/>
                  <a:gd name="connsiteX14" fmla="*/ 2594 w 342389"/>
                  <a:gd name="connsiteY14" fmla="*/ 204122 h 266129"/>
                  <a:gd name="connsiteX15" fmla="*/ 2022 w 342389"/>
                  <a:gd name="connsiteY15" fmla="*/ 184310 h 266129"/>
                  <a:gd name="connsiteX16" fmla="*/ 689 w 342389"/>
                  <a:gd name="connsiteY16" fmla="*/ 160593 h 266129"/>
                  <a:gd name="connsiteX17" fmla="*/ 689 w 342389"/>
                  <a:gd name="connsiteY17" fmla="*/ 135923 h 266129"/>
                  <a:gd name="connsiteX18" fmla="*/ 22 w 342389"/>
                  <a:gd name="connsiteY18" fmla="*/ 112872 h 266129"/>
                  <a:gd name="connsiteX19" fmla="*/ 689 w 342389"/>
                  <a:gd name="connsiteY19" fmla="*/ 96870 h 266129"/>
                  <a:gd name="connsiteX20" fmla="*/ 3261 w 342389"/>
                  <a:gd name="connsiteY20" fmla="*/ 78963 h 266129"/>
                  <a:gd name="connsiteX21" fmla="*/ 10309 w 342389"/>
                  <a:gd name="connsiteY21" fmla="*/ 60485 h 266129"/>
                  <a:gd name="connsiteX22" fmla="*/ 24311 w 342389"/>
                  <a:gd name="connsiteY22" fmla="*/ 42578 h 266129"/>
                  <a:gd name="connsiteX23" fmla="*/ 78032 w 342389"/>
                  <a:gd name="connsiteY23" fmla="*/ 22766 h 266129"/>
                  <a:gd name="connsiteX24" fmla="*/ 135182 w 342389"/>
                  <a:gd name="connsiteY24" fmla="*/ 48960 h 266129"/>
                  <a:gd name="connsiteX25" fmla="*/ 146612 w 342389"/>
                  <a:gd name="connsiteY25" fmla="*/ 69438 h 266129"/>
                  <a:gd name="connsiteX26" fmla="*/ 151755 w 342389"/>
                  <a:gd name="connsiteY26" fmla="*/ 84107 h 266129"/>
                  <a:gd name="connsiteX27" fmla="*/ 154327 w 342389"/>
                  <a:gd name="connsiteY27" fmla="*/ 94966 h 266129"/>
                  <a:gd name="connsiteX28" fmla="*/ 156899 w 342389"/>
                  <a:gd name="connsiteY28" fmla="*/ 96870 h 266129"/>
                  <a:gd name="connsiteX29" fmla="*/ 159471 w 342389"/>
                  <a:gd name="connsiteY29" fmla="*/ 94966 h 266129"/>
                  <a:gd name="connsiteX30" fmla="*/ 160709 w 342389"/>
                  <a:gd name="connsiteY30" fmla="*/ 84107 h 266129"/>
                  <a:gd name="connsiteX31" fmla="*/ 169662 w 342389"/>
                  <a:gd name="connsiteY31" fmla="*/ 46007 h 266129"/>
                  <a:gd name="connsiteX32" fmla="*/ 218907 w 342389"/>
                  <a:gd name="connsiteY32" fmla="*/ 3811 h 266129"/>
                  <a:gd name="connsiteX33" fmla="*/ 244434 w 342389"/>
                  <a:gd name="connsiteY33" fmla="*/ 1 h 266129"/>
                  <a:gd name="connsiteX34" fmla="*/ 279581 w 342389"/>
                  <a:gd name="connsiteY34" fmla="*/ 7621 h 266129"/>
                  <a:gd name="connsiteX35" fmla="*/ 311585 w 342389"/>
                  <a:gd name="connsiteY35" fmla="*/ 28767 h 266129"/>
                  <a:gd name="connsiteX36" fmla="*/ 334064 w 342389"/>
                  <a:gd name="connsiteY36" fmla="*/ 63342 h 266129"/>
                  <a:gd name="connsiteX37" fmla="*/ 342351 w 342389"/>
                  <a:gd name="connsiteY37" fmla="*/ 108777 h 266129"/>
                  <a:gd name="connsiteX38" fmla="*/ 341684 w 342389"/>
                  <a:gd name="connsiteY38" fmla="*/ 133637 h 266129"/>
                  <a:gd name="connsiteX39" fmla="*/ 339112 w 342389"/>
                  <a:gd name="connsiteY39" fmla="*/ 154116 h 266129"/>
                  <a:gd name="connsiteX40" fmla="*/ 337874 w 342389"/>
                  <a:gd name="connsiteY40" fmla="*/ 175833 h 266129"/>
                  <a:gd name="connsiteX41" fmla="*/ 337207 w 342389"/>
                  <a:gd name="connsiteY41" fmla="*/ 202693 h 266129"/>
                  <a:gd name="connsiteX42" fmla="*/ 337207 w 342389"/>
                  <a:gd name="connsiteY42" fmla="*/ 216790 h 266129"/>
                  <a:gd name="connsiteX43" fmla="*/ 337874 w 342389"/>
                  <a:gd name="connsiteY43" fmla="*/ 234030 h 266129"/>
                  <a:gd name="connsiteX44" fmla="*/ 338541 w 342389"/>
                  <a:gd name="connsiteY44" fmla="*/ 249366 h 266129"/>
                  <a:gd name="connsiteX45" fmla="*/ 338541 w 342389"/>
                  <a:gd name="connsiteY45" fmla="*/ 259748 h 266129"/>
                  <a:gd name="connsiteX46" fmla="*/ 336540 w 342389"/>
                  <a:gd name="connsiteY46" fmla="*/ 264796 h 266129"/>
                  <a:gd name="connsiteX47" fmla="*/ 330825 w 342389"/>
                  <a:gd name="connsiteY47" fmla="*/ 266130 h 266129"/>
                  <a:gd name="connsiteX48" fmla="*/ 321300 w 342389"/>
                  <a:gd name="connsiteY48" fmla="*/ 266130 h 266129"/>
                  <a:gd name="connsiteX49" fmla="*/ 313680 w 342389"/>
                  <a:gd name="connsiteY49" fmla="*/ 263558 h 266129"/>
                  <a:gd name="connsiteX50" fmla="*/ 309870 w 342389"/>
                  <a:gd name="connsiteY50" fmla="*/ 253366 h 266129"/>
                  <a:gd name="connsiteX51" fmla="*/ 303393 w 342389"/>
                  <a:gd name="connsiteY51" fmla="*/ 237364 h 266129"/>
                  <a:gd name="connsiteX52" fmla="*/ 291297 w 342389"/>
                  <a:gd name="connsiteY52" fmla="*/ 233554 h 266129"/>
                  <a:gd name="connsiteX53" fmla="*/ 273390 w 342389"/>
                  <a:gd name="connsiteY53" fmla="*/ 232887 h 266129"/>
                  <a:gd name="connsiteX54" fmla="*/ 252339 w 342389"/>
                  <a:gd name="connsiteY54" fmla="*/ 232221 h 266129"/>
                  <a:gd name="connsiteX55" fmla="*/ 229956 w 342389"/>
                  <a:gd name="connsiteY55" fmla="*/ 232221 h 266129"/>
                  <a:gd name="connsiteX56" fmla="*/ 130896 w 342389"/>
                  <a:gd name="connsiteY56" fmla="*/ 231173 h 266129"/>
                  <a:gd name="connsiteX57" fmla="*/ 136706 w 342389"/>
                  <a:gd name="connsiteY57" fmla="*/ 171642 h 266129"/>
                  <a:gd name="connsiteX58" fmla="*/ 143754 w 342389"/>
                  <a:gd name="connsiteY58" fmla="*/ 169737 h 266129"/>
                  <a:gd name="connsiteX59" fmla="*/ 144993 w 342389"/>
                  <a:gd name="connsiteY59" fmla="*/ 157640 h 266129"/>
                  <a:gd name="connsiteX60" fmla="*/ 144326 w 342389"/>
                  <a:gd name="connsiteY60" fmla="*/ 140400 h 266129"/>
                  <a:gd name="connsiteX61" fmla="*/ 141754 w 342389"/>
                  <a:gd name="connsiteY61" fmla="*/ 123064 h 266129"/>
                  <a:gd name="connsiteX62" fmla="*/ 121371 w 342389"/>
                  <a:gd name="connsiteY62" fmla="*/ 95632 h 266129"/>
                  <a:gd name="connsiteX63" fmla="*/ 86128 w 342389"/>
                  <a:gd name="connsiteY63" fmla="*/ 84107 h 266129"/>
                  <a:gd name="connsiteX64" fmla="*/ 72126 w 342389"/>
                  <a:gd name="connsiteY64" fmla="*/ 85345 h 266129"/>
                  <a:gd name="connsiteX65" fmla="*/ 54219 w 342389"/>
                  <a:gd name="connsiteY65" fmla="*/ 92394 h 266129"/>
                  <a:gd name="connsiteX66" fmla="*/ 39551 w 342389"/>
                  <a:gd name="connsiteY66" fmla="*/ 109062 h 266129"/>
                  <a:gd name="connsiteX67" fmla="*/ 33074 w 342389"/>
                  <a:gd name="connsiteY67" fmla="*/ 137637 h 266129"/>
                  <a:gd name="connsiteX68" fmla="*/ 33074 w 342389"/>
                  <a:gd name="connsiteY68" fmla="*/ 164498 h 266129"/>
                  <a:gd name="connsiteX69" fmla="*/ 34407 w 342389"/>
                  <a:gd name="connsiteY69" fmla="*/ 168975 h 266129"/>
                  <a:gd name="connsiteX70" fmla="*/ 36312 w 342389"/>
                  <a:gd name="connsiteY70" fmla="*/ 170880 h 266129"/>
                  <a:gd name="connsiteX71" fmla="*/ 42694 w 342389"/>
                  <a:gd name="connsiteY71" fmla="*/ 171451 h 266129"/>
                  <a:gd name="connsiteX72" fmla="*/ 55458 w 342389"/>
                  <a:gd name="connsiteY72" fmla="*/ 172118 h 266129"/>
                  <a:gd name="connsiteX73" fmla="*/ 68316 w 342389"/>
                  <a:gd name="connsiteY73" fmla="*/ 172118 h 266129"/>
                  <a:gd name="connsiteX74" fmla="*/ 136706 w 342389"/>
                  <a:gd name="connsiteY74" fmla="*/ 171451 h 266129"/>
                  <a:gd name="connsiteX75" fmla="*/ 239004 w 342389"/>
                  <a:gd name="connsiteY75" fmla="*/ 171642 h 266129"/>
                  <a:gd name="connsiteX76" fmla="*/ 277962 w 342389"/>
                  <a:gd name="connsiteY76" fmla="*/ 171642 h 266129"/>
                  <a:gd name="connsiteX77" fmla="*/ 293297 w 342389"/>
                  <a:gd name="connsiteY77" fmla="*/ 171070 h 266129"/>
                  <a:gd name="connsiteX78" fmla="*/ 307965 w 342389"/>
                  <a:gd name="connsiteY78" fmla="*/ 158878 h 266129"/>
                  <a:gd name="connsiteX79" fmla="*/ 309299 w 342389"/>
                  <a:gd name="connsiteY79" fmla="*/ 141638 h 266129"/>
                  <a:gd name="connsiteX80" fmla="*/ 307394 w 342389"/>
                  <a:gd name="connsiteY80" fmla="*/ 116683 h 266129"/>
                  <a:gd name="connsiteX81" fmla="*/ 275390 w 342389"/>
                  <a:gd name="connsiteY81" fmla="*/ 71343 h 266129"/>
                  <a:gd name="connsiteX82" fmla="*/ 240243 w 342389"/>
                  <a:gd name="connsiteY82" fmla="*/ 62961 h 266129"/>
                  <a:gd name="connsiteX83" fmla="*/ 216621 w 342389"/>
                  <a:gd name="connsiteY83" fmla="*/ 66867 h 266129"/>
                  <a:gd name="connsiteX84" fmla="*/ 199285 w 342389"/>
                  <a:gd name="connsiteY84" fmla="*/ 76392 h 266129"/>
                  <a:gd name="connsiteX85" fmla="*/ 187855 w 342389"/>
                  <a:gd name="connsiteY85" fmla="*/ 87917 h 266129"/>
                  <a:gd name="connsiteX86" fmla="*/ 181473 w 342389"/>
                  <a:gd name="connsiteY86" fmla="*/ 98775 h 266129"/>
                  <a:gd name="connsiteX87" fmla="*/ 178235 w 342389"/>
                  <a:gd name="connsiteY87" fmla="*/ 107729 h 266129"/>
                  <a:gd name="connsiteX88" fmla="*/ 176330 w 342389"/>
                  <a:gd name="connsiteY88" fmla="*/ 118587 h 266129"/>
                  <a:gd name="connsiteX89" fmla="*/ 174996 w 342389"/>
                  <a:gd name="connsiteY89" fmla="*/ 133923 h 266129"/>
                  <a:gd name="connsiteX90" fmla="*/ 174996 w 342389"/>
                  <a:gd name="connsiteY90" fmla="*/ 156307 h 266129"/>
                  <a:gd name="connsiteX91" fmla="*/ 176997 w 342389"/>
                  <a:gd name="connsiteY91" fmla="*/ 168499 h 266129"/>
                  <a:gd name="connsiteX92" fmla="*/ 183950 w 342389"/>
                  <a:gd name="connsiteY92" fmla="*/ 170403 h 26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42389" h="266129">
                    <a:moveTo>
                      <a:pt x="130896" y="231173"/>
                    </a:moveTo>
                    <a:lnTo>
                      <a:pt x="111846" y="231173"/>
                    </a:lnTo>
                    <a:cubicBezTo>
                      <a:pt x="102892" y="231173"/>
                      <a:pt x="93272" y="231173"/>
                      <a:pt x="83747" y="231744"/>
                    </a:cubicBezTo>
                    <a:cubicBezTo>
                      <a:pt x="74222" y="232316"/>
                      <a:pt x="64697" y="232411"/>
                      <a:pt x="56886" y="233078"/>
                    </a:cubicBezTo>
                    <a:cubicBezTo>
                      <a:pt x="49076" y="233745"/>
                      <a:pt x="43456" y="233745"/>
                      <a:pt x="41551" y="234316"/>
                    </a:cubicBezTo>
                    <a:cubicBezTo>
                      <a:pt x="35741" y="235650"/>
                      <a:pt x="32026" y="242032"/>
                      <a:pt x="29359" y="253366"/>
                    </a:cubicBezTo>
                    <a:cubicBezTo>
                      <a:pt x="28738" y="256976"/>
                      <a:pt x="27446" y="260424"/>
                      <a:pt x="25549" y="263558"/>
                    </a:cubicBezTo>
                    <a:cubicBezTo>
                      <a:pt x="23726" y="265434"/>
                      <a:pt x="21022" y="266168"/>
                      <a:pt x="18501" y="265463"/>
                    </a:cubicBezTo>
                    <a:lnTo>
                      <a:pt x="8976" y="265463"/>
                    </a:lnTo>
                    <a:cubicBezTo>
                      <a:pt x="6772" y="265711"/>
                      <a:pt x="4545" y="265282"/>
                      <a:pt x="2594" y="264225"/>
                    </a:cubicBezTo>
                    <a:cubicBezTo>
                      <a:pt x="1244" y="262882"/>
                      <a:pt x="765" y="260891"/>
                      <a:pt x="1356" y="259081"/>
                    </a:cubicBezTo>
                    <a:lnTo>
                      <a:pt x="1356" y="248889"/>
                    </a:lnTo>
                    <a:cubicBezTo>
                      <a:pt x="1356" y="244413"/>
                      <a:pt x="2022" y="239936"/>
                      <a:pt x="2022" y="234792"/>
                    </a:cubicBezTo>
                    <a:cubicBezTo>
                      <a:pt x="2022" y="229649"/>
                      <a:pt x="2594" y="223934"/>
                      <a:pt x="2594" y="218791"/>
                    </a:cubicBezTo>
                    <a:lnTo>
                      <a:pt x="2594" y="204122"/>
                    </a:lnTo>
                    <a:cubicBezTo>
                      <a:pt x="2594" y="198312"/>
                      <a:pt x="2594" y="191930"/>
                      <a:pt x="2022" y="184310"/>
                    </a:cubicBezTo>
                    <a:cubicBezTo>
                      <a:pt x="1451" y="176690"/>
                      <a:pt x="1356" y="168975"/>
                      <a:pt x="689" y="160593"/>
                    </a:cubicBezTo>
                    <a:lnTo>
                      <a:pt x="689" y="135923"/>
                    </a:lnTo>
                    <a:cubicBezTo>
                      <a:pt x="689" y="127541"/>
                      <a:pt x="22" y="119921"/>
                      <a:pt x="22" y="112872"/>
                    </a:cubicBezTo>
                    <a:cubicBezTo>
                      <a:pt x="-75" y="107529"/>
                      <a:pt x="148" y="102185"/>
                      <a:pt x="689" y="96870"/>
                    </a:cubicBezTo>
                    <a:cubicBezTo>
                      <a:pt x="1356" y="91155"/>
                      <a:pt x="2022" y="84774"/>
                      <a:pt x="3261" y="78963"/>
                    </a:cubicBezTo>
                    <a:cubicBezTo>
                      <a:pt x="4611" y="72467"/>
                      <a:pt x="6991" y="66229"/>
                      <a:pt x="10309" y="60485"/>
                    </a:cubicBezTo>
                    <a:cubicBezTo>
                      <a:pt x="13862" y="53722"/>
                      <a:pt x="18605" y="47655"/>
                      <a:pt x="24311" y="42578"/>
                    </a:cubicBezTo>
                    <a:cubicBezTo>
                      <a:pt x="38770" y="28929"/>
                      <a:pt x="58173" y="21775"/>
                      <a:pt x="78032" y="22766"/>
                    </a:cubicBezTo>
                    <a:cubicBezTo>
                      <a:pt x="100236" y="21537"/>
                      <a:pt x="121615" y="31338"/>
                      <a:pt x="135182" y="48960"/>
                    </a:cubicBezTo>
                    <a:cubicBezTo>
                      <a:pt x="140088" y="55113"/>
                      <a:pt x="143950" y="62028"/>
                      <a:pt x="146612" y="69438"/>
                    </a:cubicBezTo>
                    <a:cubicBezTo>
                      <a:pt x="149184" y="75820"/>
                      <a:pt x="150517" y="80868"/>
                      <a:pt x="151755" y="84107"/>
                    </a:cubicBezTo>
                    <a:cubicBezTo>
                      <a:pt x="152357" y="87784"/>
                      <a:pt x="153217" y="91413"/>
                      <a:pt x="154327" y="94966"/>
                    </a:cubicBezTo>
                    <a:cubicBezTo>
                      <a:pt x="154327" y="96299"/>
                      <a:pt x="155565" y="96870"/>
                      <a:pt x="156899" y="96870"/>
                    </a:cubicBezTo>
                    <a:cubicBezTo>
                      <a:pt x="158232" y="96870"/>
                      <a:pt x="159471" y="96299"/>
                      <a:pt x="159471" y="94966"/>
                    </a:cubicBezTo>
                    <a:cubicBezTo>
                      <a:pt x="159471" y="93632"/>
                      <a:pt x="160042" y="89822"/>
                      <a:pt x="160709" y="84107"/>
                    </a:cubicBezTo>
                    <a:cubicBezTo>
                      <a:pt x="161444" y="70982"/>
                      <a:pt x="164474" y="58085"/>
                      <a:pt x="169662" y="46007"/>
                    </a:cubicBezTo>
                    <a:cubicBezTo>
                      <a:pt x="179278" y="25538"/>
                      <a:pt x="197207" y="10174"/>
                      <a:pt x="218907" y="3811"/>
                    </a:cubicBezTo>
                    <a:cubicBezTo>
                      <a:pt x="227171" y="1239"/>
                      <a:pt x="235780" y="-46"/>
                      <a:pt x="244434" y="1"/>
                    </a:cubicBezTo>
                    <a:cubicBezTo>
                      <a:pt x="256564" y="-37"/>
                      <a:pt x="268557" y="2563"/>
                      <a:pt x="279581" y="7621"/>
                    </a:cubicBezTo>
                    <a:cubicBezTo>
                      <a:pt x="291517" y="12536"/>
                      <a:pt x="302386" y="19718"/>
                      <a:pt x="311585" y="28767"/>
                    </a:cubicBezTo>
                    <a:cubicBezTo>
                      <a:pt x="321295" y="38692"/>
                      <a:pt x="328936" y="50446"/>
                      <a:pt x="334064" y="63342"/>
                    </a:cubicBezTo>
                    <a:cubicBezTo>
                      <a:pt x="339936" y="77754"/>
                      <a:pt x="342757" y="93222"/>
                      <a:pt x="342351" y="108777"/>
                    </a:cubicBezTo>
                    <a:cubicBezTo>
                      <a:pt x="342351" y="117730"/>
                      <a:pt x="342351" y="126017"/>
                      <a:pt x="341684" y="133637"/>
                    </a:cubicBezTo>
                    <a:cubicBezTo>
                      <a:pt x="341017" y="141257"/>
                      <a:pt x="339779" y="147067"/>
                      <a:pt x="339112" y="154116"/>
                    </a:cubicBezTo>
                    <a:cubicBezTo>
                      <a:pt x="338445" y="161164"/>
                      <a:pt x="337874" y="168213"/>
                      <a:pt x="337874" y="175833"/>
                    </a:cubicBezTo>
                    <a:cubicBezTo>
                      <a:pt x="337874" y="183453"/>
                      <a:pt x="337207" y="192501"/>
                      <a:pt x="337207" y="202693"/>
                    </a:cubicBezTo>
                    <a:lnTo>
                      <a:pt x="337207" y="216790"/>
                    </a:lnTo>
                    <a:lnTo>
                      <a:pt x="337874" y="234030"/>
                    </a:lnTo>
                    <a:cubicBezTo>
                      <a:pt x="337874" y="239174"/>
                      <a:pt x="338541" y="244317"/>
                      <a:pt x="338541" y="249366"/>
                    </a:cubicBezTo>
                    <a:lnTo>
                      <a:pt x="338541" y="259748"/>
                    </a:lnTo>
                    <a:cubicBezTo>
                      <a:pt x="338597" y="261634"/>
                      <a:pt x="337873" y="263463"/>
                      <a:pt x="336540" y="264796"/>
                    </a:cubicBezTo>
                    <a:cubicBezTo>
                      <a:pt x="334722" y="265558"/>
                      <a:pt x="332791" y="266006"/>
                      <a:pt x="330825" y="266130"/>
                    </a:cubicBezTo>
                    <a:lnTo>
                      <a:pt x="321300" y="266130"/>
                    </a:lnTo>
                    <a:cubicBezTo>
                      <a:pt x="317490" y="266130"/>
                      <a:pt x="314919" y="265463"/>
                      <a:pt x="313680" y="263558"/>
                    </a:cubicBezTo>
                    <a:cubicBezTo>
                      <a:pt x="311745" y="260443"/>
                      <a:pt x="310450" y="256986"/>
                      <a:pt x="309870" y="253366"/>
                    </a:cubicBezTo>
                    <a:cubicBezTo>
                      <a:pt x="309413" y="247489"/>
                      <a:pt x="307150" y="241898"/>
                      <a:pt x="303393" y="237364"/>
                    </a:cubicBezTo>
                    <a:cubicBezTo>
                      <a:pt x="299860" y="234859"/>
                      <a:pt x="295629" y="233526"/>
                      <a:pt x="291297" y="233554"/>
                    </a:cubicBezTo>
                    <a:cubicBezTo>
                      <a:pt x="286153" y="233554"/>
                      <a:pt x="280438" y="232887"/>
                      <a:pt x="273390" y="232887"/>
                    </a:cubicBezTo>
                    <a:cubicBezTo>
                      <a:pt x="266341" y="232887"/>
                      <a:pt x="259293" y="232887"/>
                      <a:pt x="252339" y="232221"/>
                    </a:cubicBezTo>
                    <a:cubicBezTo>
                      <a:pt x="245386" y="231554"/>
                      <a:pt x="237576" y="232221"/>
                      <a:pt x="229956" y="232221"/>
                    </a:cubicBezTo>
                    <a:lnTo>
                      <a:pt x="130896" y="231173"/>
                    </a:lnTo>
                    <a:close/>
                    <a:moveTo>
                      <a:pt x="136706" y="171642"/>
                    </a:moveTo>
                    <a:cubicBezTo>
                      <a:pt x="140516" y="171642"/>
                      <a:pt x="143088" y="171070"/>
                      <a:pt x="143754" y="169737"/>
                    </a:cubicBezTo>
                    <a:cubicBezTo>
                      <a:pt x="144812" y="165793"/>
                      <a:pt x="145230" y="161717"/>
                      <a:pt x="144993" y="157640"/>
                    </a:cubicBezTo>
                    <a:cubicBezTo>
                      <a:pt x="145059" y="151887"/>
                      <a:pt x="144836" y="146134"/>
                      <a:pt x="144326" y="140400"/>
                    </a:cubicBezTo>
                    <a:cubicBezTo>
                      <a:pt x="144124" y="134542"/>
                      <a:pt x="143261" y="128732"/>
                      <a:pt x="141754" y="123064"/>
                    </a:cubicBezTo>
                    <a:cubicBezTo>
                      <a:pt x="138041" y="111987"/>
                      <a:pt x="130903" y="102385"/>
                      <a:pt x="121371" y="95632"/>
                    </a:cubicBezTo>
                    <a:cubicBezTo>
                      <a:pt x="111204" y="88031"/>
                      <a:pt x="98821" y="83983"/>
                      <a:pt x="86128" y="84107"/>
                    </a:cubicBezTo>
                    <a:cubicBezTo>
                      <a:pt x="81439" y="84212"/>
                      <a:pt x="76761" y="84621"/>
                      <a:pt x="72126" y="85345"/>
                    </a:cubicBezTo>
                    <a:cubicBezTo>
                      <a:pt x="65749" y="86488"/>
                      <a:pt x="59662" y="88879"/>
                      <a:pt x="54219" y="92394"/>
                    </a:cubicBezTo>
                    <a:cubicBezTo>
                      <a:pt x="47753" y="96337"/>
                      <a:pt x="42637" y="102147"/>
                      <a:pt x="39551" y="109062"/>
                    </a:cubicBezTo>
                    <a:cubicBezTo>
                      <a:pt x="34986" y="117873"/>
                      <a:pt x="32757" y="127712"/>
                      <a:pt x="33074" y="137637"/>
                    </a:cubicBezTo>
                    <a:lnTo>
                      <a:pt x="33074" y="164498"/>
                    </a:lnTo>
                    <a:cubicBezTo>
                      <a:pt x="32896" y="166108"/>
                      <a:pt x="33377" y="167727"/>
                      <a:pt x="34407" y="168975"/>
                    </a:cubicBezTo>
                    <a:cubicBezTo>
                      <a:pt x="35074" y="169546"/>
                      <a:pt x="35074" y="170213"/>
                      <a:pt x="36312" y="170880"/>
                    </a:cubicBezTo>
                    <a:cubicBezTo>
                      <a:pt x="38405" y="171356"/>
                      <a:pt x="40551" y="171546"/>
                      <a:pt x="42694" y="171451"/>
                    </a:cubicBezTo>
                    <a:cubicBezTo>
                      <a:pt x="46959" y="171375"/>
                      <a:pt x="51224" y="171594"/>
                      <a:pt x="55458" y="172118"/>
                    </a:cubicBezTo>
                    <a:cubicBezTo>
                      <a:pt x="59737" y="172451"/>
                      <a:pt x="64037" y="172451"/>
                      <a:pt x="68316" y="172118"/>
                    </a:cubicBezTo>
                    <a:lnTo>
                      <a:pt x="136706" y="171451"/>
                    </a:lnTo>
                    <a:close/>
                    <a:moveTo>
                      <a:pt x="239004" y="171642"/>
                    </a:moveTo>
                    <a:lnTo>
                      <a:pt x="277962" y="171642"/>
                    </a:lnTo>
                    <a:cubicBezTo>
                      <a:pt x="283080" y="171775"/>
                      <a:pt x="288202" y="171584"/>
                      <a:pt x="293297" y="171070"/>
                    </a:cubicBezTo>
                    <a:cubicBezTo>
                      <a:pt x="300581" y="171346"/>
                      <a:pt x="306901" y="166089"/>
                      <a:pt x="307965" y="158878"/>
                    </a:cubicBezTo>
                    <a:cubicBezTo>
                      <a:pt x="309071" y="153201"/>
                      <a:pt x="309518" y="147420"/>
                      <a:pt x="309299" y="141638"/>
                    </a:cubicBezTo>
                    <a:cubicBezTo>
                      <a:pt x="309277" y="133284"/>
                      <a:pt x="308640" y="124940"/>
                      <a:pt x="307394" y="116683"/>
                    </a:cubicBezTo>
                    <a:cubicBezTo>
                      <a:pt x="304226" y="97471"/>
                      <a:pt x="292434" y="80764"/>
                      <a:pt x="275390" y="71343"/>
                    </a:cubicBezTo>
                    <a:cubicBezTo>
                      <a:pt x="264546" y="65695"/>
                      <a:pt x="252471" y="62809"/>
                      <a:pt x="240243" y="62961"/>
                    </a:cubicBezTo>
                    <a:cubicBezTo>
                      <a:pt x="232207" y="62952"/>
                      <a:pt x="224224" y="64266"/>
                      <a:pt x="216621" y="66867"/>
                    </a:cubicBezTo>
                    <a:cubicBezTo>
                      <a:pt x="210461" y="69296"/>
                      <a:pt x="204635" y="72496"/>
                      <a:pt x="199285" y="76392"/>
                    </a:cubicBezTo>
                    <a:cubicBezTo>
                      <a:pt x="194857" y="79564"/>
                      <a:pt x="190994" y="83459"/>
                      <a:pt x="187855" y="87917"/>
                    </a:cubicBezTo>
                    <a:cubicBezTo>
                      <a:pt x="185361" y="91308"/>
                      <a:pt x="183222" y="94946"/>
                      <a:pt x="181473" y="98775"/>
                    </a:cubicBezTo>
                    <a:cubicBezTo>
                      <a:pt x="180012" y="101604"/>
                      <a:pt x="178924" y="104614"/>
                      <a:pt x="178235" y="107729"/>
                    </a:cubicBezTo>
                    <a:cubicBezTo>
                      <a:pt x="177012" y="111225"/>
                      <a:pt x="176368" y="114892"/>
                      <a:pt x="176330" y="118587"/>
                    </a:cubicBezTo>
                    <a:cubicBezTo>
                      <a:pt x="175663" y="123064"/>
                      <a:pt x="175663" y="128112"/>
                      <a:pt x="174996" y="133923"/>
                    </a:cubicBezTo>
                    <a:cubicBezTo>
                      <a:pt x="174330" y="139733"/>
                      <a:pt x="174996" y="147353"/>
                      <a:pt x="174996" y="156307"/>
                    </a:cubicBezTo>
                    <a:cubicBezTo>
                      <a:pt x="174479" y="160478"/>
                      <a:pt x="175174" y="164708"/>
                      <a:pt x="176997" y="168499"/>
                    </a:cubicBezTo>
                    <a:cubicBezTo>
                      <a:pt x="179091" y="169765"/>
                      <a:pt x="181500" y="170432"/>
                      <a:pt x="183950" y="170403"/>
                    </a:cubicBezTo>
                    <a:close/>
                  </a:path>
                </a:pathLst>
              </a:custGeom>
              <a:solidFill>
                <a:srgbClr val="FFFFFF"/>
              </a:solidFill>
              <a:ln w="9525" cap="flat">
                <a:noFill/>
                <a:prstDash val="solid"/>
                <a:miter/>
              </a:ln>
            </p:spPr>
            <p:txBody>
              <a:bodyPr rtlCol="0" anchor="ctr"/>
              <a:lstStyle/>
              <a:p>
                <a:endParaRPr lang="nl-NL"/>
              </a:p>
            </p:txBody>
          </p:sp>
          <p:sp>
            <p:nvSpPr>
              <p:cNvPr id="88" name="Freeform: Shape 87">
                <a:extLst>
                  <a:ext uri="{FF2B5EF4-FFF2-40B4-BE49-F238E27FC236}">
                    <a16:creationId xmlns:a16="http://schemas.microsoft.com/office/drawing/2014/main" id="{0952EFCB-BC07-4B4E-9D90-9E965E7F657D}"/>
                  </a:ext>
                </a:extLst>
              </p:cNvPr>
              <p:cNvSpPr/>
              <p:nvPr/>
            </p:nvSpPr>
            <p:spPr>
              <a:xfrm>
                <a:off x="728352" y="3463402"/>
                <a:ext cx="246151" cy="209375"/>
              </a:xfrm>
              <a:custGeom>
                <a:avLst/>
                <a:gdLst>
                  <a:gd name="connsiteX0" fmla="*/ 105858 w 246151"/>
                  <a:gd name="connsiteY0" fmla="*/ 134603 h 209375"/>
                  <a:gd name="connsiteX1" fmla="*/ 108430 w 246151"/>
                  <a:gd name="connsiteY1" fmla="*/ 151177 h 209375"/>
                  <a:gd name="connsiteX2" fmla="*/ 124337 w 246151"/>
                  <a:gd name="connsiteY2" fmla="*/ 154987 h 209375"/>
                  <a:gd name="connsiteX3" fmla="*/ 156341 w 246151"/>
                  <a:gd name="connsiteY3" fmla="*/ 149938 h 209375"/>
                  <a:gd name="connsiteX4" fmla="*/ 181868 w 246151"/>
                  <a:gd name="connsiteY4" fmla="*/ 135175 h 209375"/>
                  <a:gd name="connsiteX5" fmla="*/ 198632 w 246151"/>
                  <a:gd name="connsiteY5" fmla="*/ 112219 h 209375"/>
                  <a:gd name="connsiteX6" fmla="*/ 204347 w 246151"/>
                  <a:gd name="connsiteY6" fmla="*/ 82787 h 209375"/>
                  <a:gd name="connsiteX7" fmla="*/ 200537 w 246151"/>
                  <a:gd name="connsiteY7" fmla="*/ 54212 h 209375"/>
                  <a:gd name="connsiteX8" fmla="*/ 189107 w 246151"/>
                  <a:gd name="connsiteY8" fmla="*/ 24589 h 209375"/>
                  <a:gd name="connsiteX9" fmla="*/ 187202 w 246151"/>
                  <a:gd name="connsiteY9" fmla="*/ 20780 h 209375"/>
                  <a:gd name="connsiteX10" fmla="*/ 183392 w 246151"/>
                  <a:gd name="connsiteY10" fmla="*/ 15064 h 209375"/>
                  <a:gd name="connsiteX11" fmla="*/ 180153 w 246151"/>
                  <a:gd name="connsiteY11" fmla="*/ 9921 h 209375"/>
                  <a:gd name="connsiteX12" fmla="*/ 178915 w 246151"/>
                  <a:gd name="connsiteY12" fmla="*/ 6682 h 209375"/>
                  <a:gd name="connsiteX13" fmla="*/ 180153 w 246151"/>
                  <a:gd name="connsiteY13" fmla="*/ 5444 h 209375"/>
                  <a:gd name="connsiteX14" fmla="*/ 182725 w 246151"/>
                  <a:gd name="connsiteY14" fmla="*/ 5444 h 209375"/>
                  <a:gd name="connsiteX15" fmla="*/ 189107 w 246151"/>
                  <a:gd name="connsiteY15" fmla="*/ 6111 h 209375"/>
                  <a:gd name="connsiteX16" fmla="*/ 203204 w 246151"/>
                  <a:gd name="connsiteY16" fmla="*/ 7349 h 209375"/>
                  <a:gd name="connsiteX17" fmla="*/ 218539 w 246151"/>
                  <a:gd name="connsiteY17" fmla="*/ 9254 h 209375"/>
                  <a:gd name="connsiteX18" fmla="*/ 226826 w 246151"/>
                  <a:gd name="connsiteY18" fmla="*/ 11826 h 209375"/>
                  <a:gd name="connsiteX19" fmla="*/ 230731 w 246151"/>
                  <a:gd name="connsiteY19" fmla="*/ 18874 h 209375"/>
                  <a:gd name="connsiteX20" fmla="*/ 237113 w 246151"/>
                  <a:gd name="connsiteY20" fmla="*/ 35448 h 209375"/>
                  <a:gd name="connsiteX21" fmla="*/ 243495 w 246151"/>
                  <a:gd name="connsiteY21" fmla="*/ 60403 h 209375"/>
                  <a:gd name="connsiteX22" fmla="*/ 246066 w 246151"/>
                  <a:gd name="connsiteY22" fmla="*/ 91074 h 209375"/>
                  <a:gd name="connsiteX23" fmla="*/ 236541 w 246151"/>
                  <a:gd name="connsiteY23" fmla="*/ 141557 h 209375"/>
                  <a:gd name="connsiteX24" fmla="*/ 173867 w 246151"/>
                  <a:gd name="connsiteY24" fmla="*/ 201659 h 209375"/>
                  <a:gd name="connsiteX25" fmla="*/ 129099 w 246151"/>
                  <a:gd name="connsiteY25" fmla="*/ 209375 h 209375"/>
                  <a:gd name="connsiteX26" fmla="*/ 83760 w 246151"/>
                  <a:gd name="connsiteY26" fmla="*/ 201659 h 209375"/>
                  <a:gd name="connsiteX27" fmla="*/ 42231 w 246151"/>
                  <a:gd name="connsiteY27" fmla="*/ 179276 h 209375"/>
                  <a:gd name="connsiteX28" fmla="*/ 36 w 246151"/>
                  <a:gd name="connsiteY28" fmla="*/ 88502 h 209375"/>
                  <a:gd name="connsiteX29" fmla="*/ 4512 w 246151"/>
                  <a:gd name="connsiteY29" fmla="*/ 54688 h 209375"/>
                  <a:gd name="connsiteX30" fmla="*/ 19181 w 246151"/>
                  <a:gd name="connsiteY30" fmla="*/ 26113 h 209375"/>
                  <a:gd name="connsiteX31" fmla="*/ 46041 w 246151"/>
                  <a:gd name="connsiteY31" fmla="*/ 7063 h 209375"/>
                  <a:gd name="connsiteX32" fmla="*/ 86332 w 246151"/>
                  <a:gd name="connsiteY32" fmla="*/ 15 h 209375"/>
                  <a:gd name="connsiteX33" fmla="*/ 97191 w 246151"/>
                  <a:gd name="connsiteY33" fmla="*/ 1920 h 209375"/>
                  <a:gd name="connsiteX34" fmla="*/ 102906 w 246151"/>
                  <a:gd name="connsiteY34" fmla="*/ 7063 h 209375"/>
                  <a:gd name="connsiteX35" fmla="*/ 104811 w 246151"/>
                  <a:gd name="connsiteY35" fmla="*/ 14779 h 209375"/>
                  <a:gd name="connsiteX36" fmla="*/ 104811 w 246151"/>
                  <a:gd name="connsiteY36" fmla="*/ 23732 h 209375"/>
                  <a:gd name="connsiteX37" fmla="*/ 29087 w 246151"/>
                  <a:gd name="connsiteY37" fmla="*/ 90217 h 209375"/>
                  <a:gd name="connsiteX38" fmla="*/ 35469 w 246151"/>
                  <a:gd name="connsiteY38" fmla="*/ 117649 h 209375"/>
                  <a:gd name="connsiteX39" fmla="*/ 50899 w 246151"/>
                  <a:gd name="connsiteY39" fmla="*/ 134317 h 209375"/>
                  <a:gd name="connsiteX40" fmla="*/ 67473 w 246151"/>
                  <a:gd name="connsiteY40" fmla="*/ 142604 h 209375"/>
                  <a:gd name="connsiteX41" fmla="*/ 76998 w 246151"/>
                  <a:gd name="connsiteY41" fmla="*/ 144509 h 209375"/>
                  <a:gd name="connsiteX42" fmla="*/ 80808 w 246151"/>
                  <a:gd name="connsiteY42" fmla="*/ 143271 h 209375"/>
                  <a:gd name="connsiteX43" fmla="*/ 82713 w 246151"/>
                  <a:gd name="connsiteY43" fmla="*/ 137461 h 209375"/>
                  <a:gd name="connsiteX44" fmla="*/ 81474 w 246151"/>
                  <a:gd name="connsiteY44" fmla="*/ 116982 h 209375"/>
                  <a:gd name="connsiteX45" fmla="*/ 78903 w 246151"/>
                  <a:gd name="connsiteY45" fmla="*/ 81835 h 209375"/>
                  <a:gd name="connsiteX46" fmla="*/ 77569 w 246151"/>
                  <a:gd name="connsiteY46" fmla="*/ 67166 h 209375"/>
                  <a:gd name="connsiteX47" fmla="*/ 75664 w 246151"/>
                  <a:gd name="connsiteY47" fmla="*/ 58879 h 209375"/>
                  <a:gd name="connsiteX48" fmla="*/ 73092 w 246151"/>
                  <a:gd name="connsiteY48" fmla="*/ 54974 h 209375"/>
                  <a:gd name="connsiteX49" fmla="*/ 68044 w 246151"/>
                  <a:gd name="connsiteY49" fmla="*/ 54403 h 209375"/>
                  <a:gd name="connsiteX50" fmla="*/ 60996 w 246151"/>
                  <a:gd name="connsiteY50" fmla="*/ 54974 h 209375"/>
                  <a:gd name="connsiteX51" fmla="*/ 47565 w 246151"/>
                  <a:gd name="connsiteY51" fmla="*/ 59451 h 209375"/>
                  <a:gd name="connsiteX52" fmla="*/ 34802 w 246151"/>
                  <a:gd name="connsiteY52" fmla="*/ 70309 h 209375"/>
                  <a:gd name="connsiteX53" fmla="*/ 29087 w 246151"/>
                  <a:gd name="connsiteY53" fmla="*/ 90217 h 20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46151" h="209375">
                    <a:moveTo>
                      <a:pt x="105858" y="134603"/>
                    </a:moveTo>
                    <a:cubicBezTo>
                      <a:pt x="105117" y="140261"/>
                      <a:pt x="106010" y="146014"/>
                      <a:pt x="108430" y="151177"/>
                    </a:cubicBezTo>
                    <a:cubicBezTo>
                      <a:pt x="109668" y="153749"/>
                      <a:pt x="115383" y="154987"/>
                      <a:pt x="124337" y="154987"/>
                    </a:cubicBezTo>
                    <a:cubicBezTo>
                      <a:pt x="135196" y="154901"/>
                      <a:pt x="145982" y="153196"/>
                      <a:pt x="156341" y="149938"/>
                    </a:cubicBezTo>
                    <a:cubicBezTo>
                      <a:pt x="165705" y="146671"/>
                      <a:pt x="174367" y="141661"/>
                      <a:pt x="181868" y="135175"/>
                    </a:cubicBezTo>
                    <a:cubicBezTo>
                      <a:pt x="189063" y="128840"/>
                      <a:pt x="194786" y="121001"/>
                      <a:pt x="198632" y="112219"/>
                    </a:cubicBezTo>
                    <a:cubicBezTo>
                      <a:pt x="202725" y="102961"/>
                      <a:pt x="204677" y="92903"/>
                      <a:pt x="204347" y="82787"/>
                    </a:cubicBezTo>
                    <a:cubicBezTo>
                      <a:pt x="204329" y="73138"/>
                      <a:pt x="203049" y="63528"/>
                      <a:pt x="200537" y="54212"/>
                    </a:cubicBezTo>
                    <a:cubicBezTo>
                      <a:pt x="198084" y="43868"/>
                      <a:pt x="194239" y="33905"/>
                      <a:pt x="189107" y="24589"/>
                    </a:cubicBezTo>
                    <a:cubicBezTo>
                      <a:pt x="189107" y="24018"/>
                      <a:pt x="187869" y="22684"/>
                      <a:pt x="187202" y="20780"/>
                    </a:cubicBezTo>
                    <a:cubicBezTo>
                      <a:pt x="186133" y="18751"/>
                      <a:pt x="184856" y="16836"/>
                      <a:pt x="183392" y="15064"/>
                    </a:cubicBezTo>
                    <a:lnTo>
                      <a:pt x="180153" y="9921"/>
                    </a:lnTo>
                    <a:cubicBezTo>
                      <a:pt x="179582" y="8587"/>
                      <a:pt x="178915" y="8016"/>
                      <a:pt x="178915" y="6682"/>
                    </a:cubicBezTo>
                    <a:cubicBezTo>
                      <a:pt x="178997" y="6035"/>
                      <a:pt x="179507" y="5530"/>
                      <a:pt x="180153" y="5444"/>
                    </a:cubicBezTo>
                    <a:lnTo>
                      <a:pt x="182725" y="5444"/>
                    </a:lnTo>
                    <a:cubicBezTo>
                      <a:pt x="184866" y="5501"/>
                      <a:pt x="187000" y="5720"/>
                      <a:pt x="189107" y="6111"/>
                    </a:cubicBezTo>
                    <a:cubicBezTo>
                      <a:pt x="193012" y="6682"/>
                      <a:pt x="198060" y="6682"/>
                      <a:pt x="203204" y="7349"/>
                    </a:cubicBezTo>
                    <a:lnTo>
                      <a:pt x="218539" y="9254"/>
                    </a:lnTo>
                    <a:cubicBezTo>
                      <a:pt x="221516" y="9121"/>
                      <a:pt x="224445" y="10035"/>
                      <a:pt x="226826" y="11826"/>
                    </a:cubicBezTo>
                    <a:cubicBezTo>
                      <a:pt x="228379" y="14026"/>
                      <a:pt x="229689" y="16388"/>
                      <a:pt x="230731" y="18874"/>
                    </a:cubicBezTo>
                    <a:cubicBezTo>
                      <a:pt x="233160" y="24275"/>
                      <a:pt x="235291" y="29809"/>
                      <a:pt x="237113" y="35448"/>
                    </a:cubicBezTo>
                    <a:cubicBezTo>
                      <a:pt x="239763" y="43620"/>
                      <a:pt x="241894" y="51955"/>
                      <a:pt x="243495" y="60403"/>
                    </a:cubicBezTo>
                    <a:cubicBezTo>
                      <a:pt x="245579" y="70490"/>
                      <a:pt x="246442" y="80787"/>
                      <a:pt x="246066" y="91074"/>
                    </a:cubicBezTo>
                    <a:cubicBezTo>
                      <a:pt x="246455" y="108381"/>
                      <a:pt x="243211" y="125583"/>
                      <a:pt x="236541" y="141557"/>
                    </a:cubicBezTo>
                    <a:cubicBezTo>
                      <a:pt x="224948" y="169455"/>
                      <a:pt x="202228" y="191248"/>
                      <a:pt x="173867" y="201659"/>
                    </a:cubicBezTo>
                    <a:cubicBezTo>
                      <a:pt x="159508" y="206822"/>
                      <a:pt x="144358" y="209432"/>
                      <a:pt x="129099" y="209375"/>
                    </a:cubicBezTo>
                    <a:cubicBezTo>
                      <a:pt x="113659" y="209375"/>
                      <a:pt x="98331" y="206765"/>
                      <a:pt x="83760" y="201659"/>
                    </a:cubicBezTo>
                    <a:cubicBezTo>
                      <a:pt x="68591" y="196973"/>
                      <a:pt x="54483" y="189372"/>
                      <a:pt x="42231" y="179276"/>
                    </a:cubicBezTo>
                    <a:cubicBezTo>
                      <a:pt x="14760" y="157273"/>
                      <a:pt x="-849" y="123688"/>
                      <a:pt x="36" y="88502"/>
                    </a:cubicBezTo>
                    <a:cubicBezTo>
                      <a:pt x="-108" y="77072"/>
                      <a:pt x="1400" y="65680"/>
                      <a:pt x="4512" y="54688"/>
                    </a:cubicBezTo>
                    <a:cubicBezTo>
                      <a:pt x="7092" y="44144"/>
                      <a:pt x="12116" y="34353"/>
                      <a:pt x="19181" y="26113"/>
                    </a:cubicBezTo>
                    <a:cubicBezTo>
                      <a:pt x="26584" y="17817"/>
                      <a:pt x="35766" y="11312"/>
                      <a:pt x="46041" y="7063"/>
                    </a:cubicBezTo>
                    <a:cubicBezTo>
                      <a:pt x="58904" y="2187"/>
                      <a:pt x="72577" y="-214"/>
                      <a:pt x="86332" y="15"/>
                    </a:cubicBezTo>
                    <a:cubicBezTo>
                      <a:pt x="90032" y="53"/>
                      <a:pt x="93699" y="701"/>
                      <a:pt x="97191" y="1920"/>
                    </a:cubicBezTo>
                    <a:cubicBezTo>
                      <a:pt x="99506" y="3111"/>
                      <a:pt x="101475" y="4882"/>
                      <a:pt x="102906" y="7063"/>
                    </a:cubicBezTo>
                    <a:cubicBezTo>
                      <a:pt x="104160" y="9445"/>
                      <a:pt x="104814" y="12093"/>
                      <a:pt x="104811" y="14779"/>
                    </a:cubicBezTo>
                    <a:lnTo>
                      <a:pt x="104811" y="23732"/>
                    </a:lnTo>
                    <a:close/>
                    <a:moveTo>
                      <a:pt x="29087" y="90217"/>
                    </a:moveTo>
                    <a:cubicBezTo>
                      <a:pt x="28640" y="99770"/>
                      <a:pt x="30849" y="109267"/>
                      <a:pt x="35469" y="117649"/>
                    </a:cubicBezTo>
                    <a:cubicBezTo>
                      <a:pt x="39388" y="124221"/>
                      <a:pt x="44645" y="129907"/>
                      <a:pt x="50899" y="134317"/>
                    </a:cubicBezTo>
                    <a:cubicBezTo>
                      <a:pt x="55936" y="137966"/>
                      <a:pt x="61534" y="140766"/>
                      <a:pt x="67473" y="142604"/>
                    </a:cubicBezTo>
                    <a:cubicBezTo>
                      <a:pt x="70504" y="143823"/>
                      <a:pt x="73733" y="144462"/>
                      <a:pt x="76998" y="144509"/>
                    </a:cubicBezTo>
                    <a:cubicBezTo>
                      <a:pt x="78341" y="144376"/>
                      <a:pt x="79640" y="143947"/>
                      <a:pt x="80808" y="143271"/>
                    </a:cubicBezTo>
                    <a:cubicBezTo>
                      <a:pt x="82046" y="142604"/>
                      <a:pt x="82713" y="140699"/>
                      <a:pt x="82713" y="137461"/>
                    </a:cubicBezTo>
                    <a:cubicBezTo>
                      <a:pt x="82713" y="134222"/>
                      <a:pt x="82046" y="127936"/>
                      <a:pt x="81474" y="116982"/>
                    </a:cubicBezTo>
                    <a:cubicBezTo>
                      <a:pt x="80903" y="106028"/>
                      <a:pt x="79569" y="94693"/>
                      <a:pt x="78903" y="81835"/>
                    </a:cubicBezTo>
                    <a:cubicBezTo>
                      <a:pt x="78880" y="76920"/>
                      <a:pt x="78434" y="72005"/>
                      <a:pt x="77569" y="67166"/>
                    </a:cubicBezTo>
                    <a:cubicBezTo>
                      <a:pt x="77299" y="64337"/>
                      <a:pt x="76659" y="61546"/>
                      <a:pt x="75664" y="58879"/>
                    </a:cubicBezTo>
                    <a:cubicBezTo>
                      <a:pt x="75093" y="57546"/>
                      <a:pt x="74426" y="55641"/>
                      <a:pt x="73092" y="54974"/>
                    </a:cubicBezTo>
                    <a:cubicBezTo>
                      <a:pt x="71453" y="54498"/>
                      <a:pt x="69747" y="54308"/>
                      <a:pt x="68044" y="54403"/>
                    </a:cubicBezTo>
                    <a:cubicBezTo>
                      <a:pt x="65684" y="54412"/>
                      <a:pt x="63327" y="54603"/>
                      <a:pt x="60996" y="54974"/>
                    </a:cubicBezTo>
                    <a:cubicBezTo>
                      <a:pt x="56285" y="55641"/>
                      <a:pt x="51734" y="57155"/>
                      <a:pt x="47565" y="59451"/>
                    </a:cubicBezTo>
                    <a:cubicBezTo>
                      <a:pt x="42485" y="61966"/>
                      <a:pt x="38101" y="65699"/>
                      <a:pt x="34802" y="70309"/>
                    </a:cubicBezTo>
                    <a:cubicBezTo>
                      <a:pt x="30475" y="75996"/>
                      <a:pt x="28435" y="83101"/>
                      <a:pt x="29087" y="90217"/>
                    </a:cubicBezTo>
                    <a:close/>
                  </a:path>
                </a:pathLst>
              </a:custGeom>
              <a:solidFill>
                <a:srgbClr val="FFFFFF"/>
              </a:solidFill>
              <a:ln w="9525" cap="flat">
                <a:noFill/>
                <a:prstDash val="solid"/>
                <a:miter/>
              </a:ln>
            </p:spPr>
            <p:txBody>
              <a:bodyPr rtlCol="0" anchor="ctr"/>
              <a:lstStyle/>
              <a:p>
                <a:endParaRPr lang="nl-NL"/>
              </a:p>
            </p:txBody>
          </p:sp>
          <p:sp>
            <p:nvSpPr>
              <p:cNvPr id="89" name="Freeform: Shape 88">
                <a:extLst>
                  <a:ext uri="{FF2B5EF4-FFF2-40B4-BE49-F238E27FC236}">
                    <a16:creationId xmlns:a16="http://schemas.microsoft.com/office/drawing/2014/main" id="{A67B8C29-1D35-41C8-B06F-EE36D6CE3185}"/>
                  </a:ext>
                </a:extLst>
              </p:cNvPr>
              <p:cNvSpPr/>
              <p:nvPr/>
            </p:nvSpPr>
            <p:spPr>
              <a:xfrm>
                <a:off x="728133" y="3245489"/>
                <a:ext cx="239812" cy="195887"/>
              </a:xfrm>
              <a:custGeom>
                <a:avLst/>
                <a:gdLst>
                  <a:gd name="connsiteX0" fmla="*/ 22257 w 239812"/>
                  <a:gd name="connsiteY0" fmla="*/ 195830 h 195887"/>
                  <a:gd name="connsiteX1" fmla="*/ 14637 w 239812"/>
                  <a:gd name="connsiteY1" fmla="*/ 193925 h 195887"/>
                  <a:gd name="connsiteX2" fmla="*/ 11398 w 239812"/>
                  <a:gd name="connsiteY2" fmla="*/ 186305 h 195887"/>
                  <a:gd name="connsiteX3" fmla="*/ 8350 w 239812"/>
                  <a:gd name="connsiteY3" fmla="*/ 165255 h 195887"/>
                  <a:gd name="connsiteX4" fmla="*/ 4540 w 239812"/>
                  <a:gd name="connsiteY4" fmla="*/ 141633 h 195887"/>
                  <a:gd name="connsiteX5" fmla="*/ 1302 w 239812"/>
                  <a:gd name="connsiteY5" fmla="*/ 121154 h 195887"/>
                  <a:gd name="connsiteX6" fmla="*/ 63 w 239812"/>
                  <a:gd name="connsiteY6" fmla="*/ 110295 h 195887"/>
                  <a:gd name="connsiteX7" fmla="*/ 3207 w 239812"/>
                  <a:gd name="connsiteY7" fmla="*/ 104485 h 195887"/>
                  <a:gd name="connsiteX8" fmla="*/ 9017 w 239812"/>
                  <a:gd name="connsiteY8" fmla="*/ 103914 h 195887"/>
                  <a:gd name="connsiteX9" fmla="*/ 32639 w 239812"/>
                  <a:gd name="connsiteY9" fmla="*/ 104485 h 195887"/>
                  <a:gd name="connsiteX10" fmla="*/ 48641 w 239812"/>
                  <a:gd name="connsiteY10" fmla="*/ 103914 h 195887"/>
                  <a:gd name="connsiteX11" fmla="*/ 53118 w 239812"/>
                  <a:gd name="connsiteY11" fmla="*/ 100675 h 195887"/>
                  <a:gd name="connsiteX12" fmla="*/ 51784 w 239812"/>
                  <a:gd name="connsiteY12" fmla="*/ 98103 h 195887"/>
                  <a:gd name="connsiteX13" fmla="*/ 47307 w 239812"/>
                  <a:gd name="connsiteY13" fmla="*/ 93627 h 195887"/>
                  <a:gd name="connsiteX14" fmla="*/ 39021 w 239812"/>
                  <a:gd name="connsiteY14" fmla="*/ 86007 h 195887"/>
                  <a:gd name="connsiteX15" fmla="*/ 24352 w 239812"/>
                  <a:gd name="connsiteY15" fmla="*/ 72577 h 195887"/>
                  <a:gd name="connsiteX16" fmla="*/ 14827 w 239812"/>
                  <a:gd name="connsiteY16" fmla="*/ 63623 h 195887"/>
                  <a:gd name="connsiteX17" fmla="*/ 7112 w 239812"/>
                  <a:gd name="connsiteY17" fmla="*/ 52765 h 195887"/>
                  <a:gd name="connsiteX18" fmla="*/ 2064 w 239812"/>
                  <a:gd name="connsiteY18" fmla="*/ 38001 h 195887"/>
                  <a:gd name="connsiteX19" fmla="*/ 159 w 239812"/>
                  <a:gd name="connsiteY19" fmla="*/ 16950 h 195887"/>
                  <a:gd name="connsiteX20" fmla="*/ 3302 w 239812"/>
                  <a:gd name="connsiteY20" fmla="*/ 2853 h 195887"/>
                  <a:gd name="connsiteX21" fmla="*/ 11589 w 239812"/>
                  <a:gd name="connsiteY21" fmla="*/ 282 h 195887"/>
                  <a:gd name="connsiteX22" fmla="*/ 44831 w 239812"/>
                  <a:gd name="connsiteY22" fmla="*/ 2282 h 195887"/>
                  <a:gd name="connsiteX23" fmla="*/ 52546 w 239812"/>
                  <a:gd name="connsiteY23" fmla="*/ 2853 h 195887"/>
                  <a:gd name="connsiteX24" fmla="*/ 57023 w 239812"/>
                  <a:gd name="connsiteY24" fmla="*/ 7997 h 195887"/>
                  <a:gd name="connsiteX25" fmla="*/ 55118 w 239812"/>
                  <a:gd name="connsiteY25" fmla="*/ 18189 h 195887"/>
                  <a:gd name="connsiteX26" fmla="*/ 53213 w 239812"/>
                  <a:gd name="connsiteY26" fmla="*/ 40001 h 195887"/>
                  <a:gd name="connsiteX27" fmla="*/ 59595 w 239812"/>
                  <a:gd name="connsiteY27" fmla="*/ 71243 h 195887"/>
                  <a:gd name="connsiteX28" fmla="*/ 73025 w 239812"/>
                  <a:gd name="connsiteY28" fmla="*/ 85340 h 195887"/>
                  <a:gd name="connsiteX29" fmla="*/ 83883 w 239812"/>
                  <a:gd name="connsiteY29" fmla="*/ 89817 h 195887"/>
                  <a:gd name="connsiteX30" fmla="*/ 95980 w 239812"/>
                  <a:gd name="connsiteY30" fmla="*/ 92389 h 195887"/>
                  <a:gd name="connsiteX31" fmla="*/ 111982 w 239812"/>
                  <a:gd name="connsiteY31" fmla="*/ 93055 h 195887"/>
                  <a:gd name="connsiteX32" fmla="*/ 175895 w 239812"/>
                  <a:gd name="connsiteY32" fmla="*/ 93055 h 195887"/>
                  <a:gd name="connsiteX33" fmla="*/ 187420 w 239812"/>
                  <a:gd name="connsiteY33" fmla="*/ 92389 h 195887"/>
                  <a:gd name="connsiteX34" fmla="*/ 193802 w 239812"/>
                  <a:gd name="connsiteY34" fmla="*/ 91722 h 195887"/>
                  <a:gd name="connsiteX35" fmla="*/ 198279 w 239812"/>
                  <a:gd name="connsiteY35" fmla="*/ 91150 h 195887"/>
                  <a:gd name="connsiteX36" fmla="*/ 204660 w 239812"/>
                  <a:gd name="connsiteY36" fmla="*/ 89150 h 195887"/>
                  <a:gd name="connsiteX37" fmla="*/ 209137 w 239812"/>
                  <a:gd name="connsiteY37" fmla="*/ 84673 h 195887"/>
                  <a:gd name="connsiteX38" fmla="*/ 212376 w 239812"/>
                  <a:gd name="connsiteY38" fmla="*/ 75720 h 195887"/>
                  <a:gd name="connsiteX39" fmla="*/ 215519 w 239812"/>
                  <a:gd name="connsiteY39" fmla="*/ 60385 h 195887"/>
                  <a:gd name="connsiteX40" fmla="*/ 219424 w 239812"/>
                  <a:gd name="connsiteY40" fmla="*/ 45716 h 195887"/>
                  <a:gd name="connsiteX41" fmla="*/ 225806 w 239812"/>
                  <a:gd name="connsiteY41" fmla="*/ 43144 h 195887"/>
                  <a:gd name="connsiteX42" fmla="*/ 232188 w 239812"/>
                  <a:gd name="connsiteY42" fmla="*/ 43144 h 195887"/>
                  <a:gd name="connsiteX43" fmla="*/ 237331 w 239812"/>
                  <a:gd name="connsiteY43" fmla="*/ 43811 h 195887"/>
                  <a:gd name="connsiteX44" fmla="*/ 239808 w 239812"/>
                  <a:gd name="connsiteY44" fmla="*/ 48954 h 195887"/>
                  <a:gd name="connsiteX45" fmla="*/ 239808 w 239812"/>
                  <a:gd name="connsiteY45" fmla="*/ 56574 h 195887"/>
                  <a:gd name="connsiteX46" fmla="*/ 239236 w 239812"/>
                  <a:gd name="connsiteY46" fmla="*/ 68100 h 195887"/>
                  <a:gd name="connsiteX47" fmla="*/ 238569 w 239812"/>
                  <a:gd name="connsiteY47" fmla="*/ 88578 h 195887"/>
                  <a:gd name="connsiteX48" fmla="*/ 238569 w 239812"/>
                  <a:gd name="connsiteY48" fmla="*/ 121154 h 195887"/>
                  <a:gd name="connsiteX49" fmla="*/ 239236 w 239812"/>
                  <a:gd name="connsiteY49" fmla="*/ 156968 h 195887"/>
                  <a:gd name="connsiteX50" fmla="*/ 239808 w 239812"/>
                  <a:gd name="connsiteY50" fmla="*/ 174875 h 195887"/>
                  <a:gd name="connsiteX51" fmla="*/ 237903 w 239812"/>
                  <a:gd name="connsiteY51" fmla="*/ 179352 h 195887"/>
                  <a:gd name="connsiteX52" fmla="*/ 234093 w 239812"/>
                  <a:gd name="connsiteY52" fmla="*/ 179923 h 195887"/>
                  <a:gd name="connsiteX53" fmla="*/ 226473 w 239812"/>
                  <a:gd name="connsiteY53" fmla="*/ 179923 h 195887"/>
                  <a:gd name="connsiteX54" fmla="*/ 219424 w 239812"/>
                  <a:gd name="connsiteY54" fmla="*/ 177447 h 195887"/>
                  <a:gd name="connsiteX55" fmla="*/ 214090 w 239812"/>
                  <a:gd name="connsiteY55" fmla="*/ 165255 h 195887"/>
                  <a:gd name="connsiteX56" fmla="*/ 208375 w 239812"/>
                  <a:gd name="connsiteY56" fmla="*/ 151824 h 195887"/>
                  <a:gd name="connsiteX57" fmla="*/ 196850 w 239812"/>
                  <a:gd name="connsiteY57" fmla="*/ 147348 h 195887"/>
                  <a:gd name="connsiteX58" fmla="*/ 180848 w 239812"/>
                  <a:gd name="connsiteY58" fmla="*/ 146681 h 195887"/>
                  <a:gd name="connsiteX59" fmla="*/ 115602 w 239812"/>
                  <a:gd name="connsiteY59" fmla="*/ 146681 h 195887"/>
                  <a:gd name="connsiteX60" fmla="*/ 96552 w 239812"/>
                  <a:gd name="connsiteY60" fmla="*/ 147348 h 195887"/>
                  <a:gd name="connsiteX61" fmla="*/ 72263 w 239812"/>
                  <a:gd name="connsiteY61" fmla="*/ 149920 h 195887"/>
                  <a:gd name="connsiteX62" fmla="*/ 50546 w 239812"/>
                  <a:gd name="connsiteY62" fmla="*/ 155635 h 195887"/>
                  <a:gd name="connsiteX63" fmla="*/ 37782 w 239812"/>
                  <a:gd name="connsiteY63" fmla="*/ 165922 h 195887"/>
                  <a:gd name="connsiteX64" fmla="*/ 35782 w 239812"/>
                  <a:gd name="connsiteY64" fmla="*/ 173541 h 195887"/>
                  <a:gd name="connsiteX65" fmla="*/ 34544 w 239812"/>
                  <a:gd name="connsiteY65" fmla="*/ 186972 h 195887"/>
                  <a:gd name="connsiteX66" fmla="*/ 32639 w 239812"/>
                  <a:gd name="connsiteY66" fmla="*/ 192782 h 195887"/>
                  <a:gd name="connsiteX67" fmla="*/ 28162 w 239812"/>
                  <a:gd name="connsiteY67" fmla="*/ 194020 h 19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39812" h="195887">
                    <a:moveTo>
                      <a:pt x="22257" y="195830"/>
                    </a:moveTo>
                    <a:cubicBezTo>
                      <a:pt x="19572" y="196097"/>
                      <a:pt x="16879" y="195430"/>
                      <a:pt x="14637" y="193925"/>
                    </a:cubicBezTo>
                    <a:cubicBezTo>
                      <a:pt x="13059" y="191629"/>
                      <a:pt x="11957" y="189039"/>
                      <a:pt x="11398" y="186305"/>
                    </a:cubicBezTo>
                    <a:cubicBezTo>
                      <a:pt x="10855" y="179228"/>
                      <a:pt x="9837" y="172199"/>
                      <a:pt x="8350" y="165255"/>
                    </a:cubicBezTo>
                    <a:cubicBezTo>
                      <a:pt x="6445" y="156968"/>
                      <a:pt x="5778" y="149253"/>
                      <a:pt x="4540" y="141633"/>
                    </a:cubicBezTo>
                    <a:lnTo>
                      <a:pt x="1302" y="121154"/>
                    </a:lnTo>
                    <a:cubicBezTo>
                      <a:pt x="561" y="117582"/>
                      <a:pt x="146" y="113944"/>
                      <a:pt x="63" y="110295"/>
                    </a:cubicBezTo>
                    <a:cubicBezTo>
                      <a:pt x="63" y="106486"/>
                      <a:pt x="1302" y="104485"/>
                      <a:pt x="3207" y="104485"/>
                    </a:cubicBezTo>
                    <a:cubicBezTo>
                      <a:pt x="5104" y="104009"/>
                      <a:pt x="7062" y="103819"/>
                      <a:pt x="9017" y="103914"/>
                    </a:cubicBezTo>
                    <a:lnTo>
                      <a:pt x="32639" y="104485"/>
                    </a:lnTo>
                    <a:cubicBezTo>
                      <a:pt x="40259" y="103914"/>
                      <a:pt x="45402" y="103914"/>
                      <a:pt x="48641" y="103914"/>
                    </a:cubicBezTo>
                    <a:cubicBezTo>
                      <a:pt x="51879" y="103914"/>
                      <a:pt x="53118" y="102580"/>
                      <a:pt x="53118" y="100675"/>
                    </a:cubicBezTo>
                    <a:cubicBezTo>
                      <a:pt x="52929" y="99704"/>
                      <a:pt x="52466" y="98818"/>
                      <a:pt x="51784" y="98103"/>
                    </a:cubicBezTo>
                    <a:cubicBezTo>
                      <a:pt x="50439" y="96475"/>
                      <a:pt x="48940" y="94970"/>
                      <a:pt x="47307" y="93627"/>
                    </a:cubicBezTo>
                    <a:lnTo>
                      <a:pt x="39021" y="86007"/>
                    </a:lnTo>
                    <a:cubicBezTo>
                      <a:pt x="35211" y="82768"/>
                      <a:pt x="30734" y="78291"/>
                      <a:pt x="24352" y="72577"/>
                    </a:cubicBezTo>
                    <a:cubicBezTo>
                      <a:pt x="21015" y="69767"/>
                      <a:pt x="17834" y="66785"/>
                      <a:pt x="14827" y="63623"/>
                    </a:cubicBezTo>
                    <a:cubicBezTo>
                      <a:pt x="11724" y="60413"/>
                      <a:pt x="9123" y="56755"/>
                      <a:pt x="7112" y="52765"/>
                    </a:cubicBezTo>
                    <a:cubicBezTo>
                      <a:pt x="4490" y="48212"/>
                      <a:pt x="2775" y="43201"/>
                      <a:pt x="2064" y="38001"/>
                    </a:cubicBezTo>
                    <a:cubicBezTo>
                      <a:pt x="764" y="31057"/>
                      <a:pt x="126" y="24009"/>
                      <a:pt x="159" y="16950"/>
                    </a:cubicBezTo>
                    <a:cubicBezTo>
                      <a:pt x="-441" y="12026"/>
                      <a:pt x="669" y="7054"/>
                      <a:pt x="3302" y="2853"/>
                    </a:cubicBezTo>
                    <a:cubicBezTo>
                      <a:pt x="5333" y="463"/>
                      <a:pt x="8562" y="-537"/>
                      <a:pt x="11589" y="282"/>
                    </a:cubicBezTo>
                    <a:lnTo>
                      <a:pt x="44831" y="2282"/>
                    </a:lnTo>
                    <a:cubicBezTo>
                      <a:pt x="47403" y="2282"/>
                      <a:pt x="49974" y="2853"/>
                      <a:pt x="52546" y="2853"/>
                    </a:cubicBezTo>
                    <a:cubicBezTo>
                      <a:pt x="55169" y="3101"/>
                      <a:pt x="57136" y="5368"/>
                      <a:pt x="57023" y="7997"/>
                    </a:cubicBezTo>
                    <a:cubicBezTo>
                      <a:pt x="56356" y="11236"/>
                      <a:pt x="55689" y="15045"/>
                      <a:pt x="55118" y="18189"/>
                    </a:cubicBezTo>
                    <a:cubicBezTo>
                      <a:pt x="53822" y="25390"/>
                      <a:pt x="53185" y="32686"/>
                      <a:pt x="53213" y="40001"/>
                    </a:cubicBezTo>
                    <a:cubicBezTo>
                      <a:pt x="52707" y="50783"/>
                      <a:pt x="54901" y="61518"/>
                      <a:pt x="59595" y="71243"/>
                    </a:cubicBezTo>
                    <a:cubicBezTo>
                      <a:pt x="62610" y="77149"/>
                      <a:pt x="67276" y="82044"/>
                      <a:pt x="73025" y="85340"/>
                    </a:cubicBezTo>
                    <a:cubicBezTo>
                      <a:pt x="76467" y="87226"/>
                      <a:pt x="80109" y="88731"/>
                      <a:pt x="83883" y="89817"/>
                    </a:cubicBezTo>
                    <a:cubicBezTo>
                      <a:pt x="87824" y="91055"/>
                      <a:pt x="91875" y="91922"/>
                      <a:pt x="95980" y="92389"/>
                    </a:cubicBezTo>
                    <a:cubicBezTo>
                      <a:pt x="101292" y="92989"/>
                      <a:pt x="106639" y="93208"/>
                      <a:pt x="111982" y="93055"/>
                    </a:cubicBezTo>
                    <a:lnTo>
                      <a:pt x="175895" y="93055"/>
                    </a:lnTo>
                    <a:cubicBezTo>
                      <a:pt x="179750" y="93227"/>
                      <a:pt x="183611" y="93008"/>
                      <a:pt x="187420" y="92389"/>
                    </a:cubicBezTo>
                    <a:cubicBezTo>
                      <a:pt x="189325" y="92389"/>
                      <a:pt x="191897" y="91722"/>
                      <a:pt x="193802" y="91722"/>
                    </a:cubicBezTo>
                    <a:cubicBezTo>
                      <a:pt x="195707" y="91722"/>
                      <a:pt x="196374" y="91150"/>
                      <a:pt x="198279" y="91150"/>
                    </a:cubicBezTo>
                    <a:cubicBezTo>
                      <a:pt x="200553" y="91103"/>
                      <a:pt x="202768" y="90417"/>
                      <a:pt x="204660" y="89150"/>
                    </a:cubicBezTo>
                    <a:cubicBezTo>
                      <a:pt x="206488" y="88036"/>
                      <a:pt x="208023" y="86502"/>
                      <a:pt x="209137" y="84673"/>
                    </a:cubicBezTo>
                    <a:cubicBezTo>
                      <a:pt x="210629" y="81854"/>
                      <a:pt x="211719" y="78844"/>
                      <a:pt x="212376" y="75720"/>
                    </a:cubicBezTo>
                    <a:cubicBezTo>
                      <a:pt x="213689" y="70662"/>
                      <a:pt x="214739" y="65547"/>
                      <a:pt x="215519" y="60385"/>
                    </a:cubicBezTo>
                    <a:cubicBezTo>
                      <a:pt x="216852" y="55336"/>
                      <a:pt x="218091" y="50860"/>
                      <a:pt x="219424" y="45716"/>
                    </a:cubicBezTo>
                    <a:cubicBezTo>
                      <a:pt x="219996" y="43811"/>
                      <a:pt x="222567" y="43144"/>
                      <a:pt x="225806" y="43144"/>
                    </a:cubicBezTo>
                    <a:lnTo>
                      <a:pt x="232188" y="43144"/>
                    </a:lnTo>
                    <a:cubicBezTo>
                      <a:pt x="234093" y="43144"/>
                      <a:pt x="235331" y="43811"/>
                      <a:pt x="237331" y="43811"/>
                    </a:cubicBezTo>
                    <a:cubicBezTo>
                      <a:pt x="239331" y="43811"/>
                      <a:pt x="239808" y="46383"/>
                      <a:pt x="239808" y="48954"/>
                    </a:cubicBezTo>
                    <a:lnTo>
                      <a:pt x="239808" y="56574"/>
                    </a:lnTo>
                    <a:cubicBezTo>
                      <a:pt x="239845" y="60423"/>
                      <a:pt x="239654" y="64271"/>
                      <a:pt x="239236" y="68100"/>
                    </a:cubicBezTo>
                    <a:lnTo>
                      <a:pt x="238569" y="88578"/>
                    </a:lnTo>
                    <a:lnTo>
                      <a:pt x="238569" y="121154"/>
                    </a:lnTo>
                    <a:cubicBezTo>
                      <a:pt x="238569" y="137823"/>
                      <a:pt x="238569" y="149253"/>
                      <a:pt x="239236" y="156968"/>
                    </a:cubicBezTo>
                    <a:cubicBezTo>
                      <a:pt x="239903" y="164683"/>
                      <a:pt x="239808" y="170398"/>
                      <a:pt x="239808" y="174875"/>
                    </a:cubicBezTo>
                    <a:cubicBezTo>
                      <a:pt x="239808" y="177447"/>
                      <a:pt x="239236" y="178685"/>
                      <a:pt x="237903" y="179352"/>
                    </a:cubicBezTo>
                    <a:cubicBezTo>
                      <a:pt x="236690" y="179819"/>
                      <a:pt x="235389" y="180019"/>
                      <a:pt x="234093" y="179923"/>
                    </a:cubicBezTo>
                    <a:lnTo>
                      <a:pt x="226473" y="179923"/>
                    </a:lnTo>
                    <a:cubicBezTo>
                      <a:pt x="222567" y="179923"/>
                      <a:pt x="220662" y="179352"/>
                      <a:pt x="219424" y="177447"/>
                    </a:cubicBezTo>
                    <a:cubicBezTo>
                      <a:pt x="217380" y="173503"/>
                      <a:pt x="215599" y="169427"/>
                      <a:pt x="214090" y="165255"/>
                    </a:cubicBezTo>
                    <a:cubicBezTo>
                      <a:pt x="213008" y="160473"/>
                      <a:pt x="211073" y="155920"/>
                      <a:pt x="208375" y="151824"/>
                    </a:cubicBezTo>
                    <a:cubicBezTo>
                      <a:pt x="205161" y="149053"/>
                      <a:pt x="201091" y="147472"/>
                      <a:pt x="196850" y="147348"/>
                    </a:cubicBezTo>
                    <a:cubicBezTo>
                      <a:pt x="192373" y="147348"/>
                      <a:pt x="187325" y="146681"/>
                      <a:pt x="180848" y="146681"/>
                    </a:cubicBezTo>
                    <a:lnTo>
                      <a:pt x="115602" y="146681"/>
                    </a:lnTo>
                    <a:cubicBezTo>
                      <a:pt x="111125" y="146681"/>
                      <a:pt x="104743" y="146681"/>
                      <a:pt x="96552" y="147348"/>
                    </a:cubicBezTo>
                    <a:cubicBezTo>
                      <a:pt x="88360" y="148015"/>
                      <a:pt x="80550" y="148681"/>
                      <a:pt x="72263" y="149920"/>
                    </a:cubicBezTo>
                    <a:cubicBezTo>
                      <a:pt x="64865" y="151158"/>
                      <a:pt x="57595" y="153072"/>
                      <a:pt x="50546" y="155635"/>
                    </a:cubicBezTo>
                    <a:cubicBezTo>
                      <a:pt x="45028" y="157101"/>
                      <a:pt x="40391" y="160845"/>
                      <a:pt x="37782" y="165922"/>
                    </a:cubicBezTo>
                    <a:lnTo>
                      <a:pt x="35782" y="173541"/>
                    </a:lnTo>
                    <a:cubicBezTo>
                      <a:pt x="35782" y="176113"/>
                      <a:pt x="35211" y="180590"/>
                      <a:pt x="34544" y="186972"/>
                    </a:cubicBezTo>
                    <a:cubicBezTo>
                      <a:pt x="34484" y="189048"/>
                      <a:pt x="33822" y="191068"/>
                      <a:pt x="32639" y="192782"/>
                    </a:cubicBezTo>
                    <a:cubicBezTo>
                      <a:pt x="31519" y="194039"/>
                      <a:pt x="29768" y="194525"/>
                      <a:pt x="28162" y="194020"/>
                    </a:cubicBezTo>
                    <a:close/>
                  </a:path>
                </a:pathLst>
              </a:custGeom>
              <a:solidFill>
                <a:srgbClr val="FFFFFF"/>
              </a:solidFill>
              <a:ln w="9525" cap="flat">
                <a:noFill/>
                <a:prstDash val="solid"/>
                <a:miter/>
              </a:ln>
            </p:spPr>
            <p:txBody>
              <a:bodyPr rtlCol="0" anchor="ctr"/>
              <a:lstStyle/>
              <a:p>
                <a:endParaRPr lang="nl-NL"/>
              </a:p>
            </p:txBody>
          </p:sp>
          <p:sp>
            <p:nvSpPr>
              <p:cNvPr id="90" name="Freeform: Shape 89">
                <a:extLst>
                  <a:ext uri="{FF2B5EF4-FFF2-40B4-BE49-F238E27FC236}">
                    <a16:creationId xmlns:a16="http://schemas.microsoft.com/office/drawing/2014/main" id="{8C17CD97-1231-43E5-9FD2-0F53426CDAA6}"/>
                  </a:ext>
                </a:extLst>
              </p:cNvPr>
              <p:cNvSpPr/>
              <p:nvPr/>
            </p:nvSpPr>
            <p:spPr>
              <a:xfrm>
                <a:off x="728931" y="3014809"/>
                <a:ext cx="245572" cy="209340"/>
              </a:xfrm>
              <a:custGeom>
                <a:avLst/>
                <a:gdLst>
                  <a:gd name="connsiteX0" fmla="*/ 105279 w 245572"/>
                  <a:gd name="connsiteY0" fmla="*/ 133712 h 209340"/>
                  <a:gd name="connsiteX1" fmla="*/ 107851 w 245572"/>
                  <a:gd name="connsiteY1" fmla="*/ 149714 h 209340"/>
                  <a:gd name="connsiteX2" fmla="*/ 123758 w 245572"/>
                  <a:gd name="connsiteY2" fmla="*/ 153524 h 209340"/>
                  <a:gd name="connsiteX3" fmla="*/ 155762 w 245572"/>
                  <a:gd name="connsiteY3" fmla="*/ 148476 h 209340"/>
                  <a:gd name="connsiteX4" fmla="*/ 181289 w 245572"/>
                  <a:gd name="connsiteY4" fmla="*/ 133712 h 209340"/>
                  <a:gd name="connsiteX5" fmla="*/ 198053 w 245572"/>
                  <a:gd name="connsiteY5" fmla="*/ 110756 h 209340"/>
                  <a:gd name="connsiteX6" fmla="*/ 203768 w 245572"/>
                  <a:gd name="connsiteY6" fmla="*/ 81324 h 209340"/>
                  <a:gd name="connsiteX7" fmla="*/ 199958 w 245572"/>
                  <a:gd name="connsiteY7" fmla="*/ 53226 h 209340"/>
                  <a:gd name="connsiteX8" fmla="*/ 188528 w 245572"/>
                  <a:gd name="connsiteY8" fmla="*/ 23793 h 209340"/>
                  <a:gd name="connsiteX9" fmla="*/ 186623 w 245572"/>
                  <a:gd name="connsiteY9" fmla="*/ 19983 h 209340"/>
                  <a:gd name="connsiteX10" fmla="*/ 182813 w 245572"/>
                  <a:gd name="connsiteY10" fmla="*/ 14173 h 209340"/>
                  <a:gd name="connsiteX11" fmla="*/ 179574 w 245572"/>
                  <a:gd name="connsiteY11" fmla="*/ 9125 h 209340"/>
                  <a:gd name="connsiteX12" fmla="*/ 178336 w 245572"/>
                  <a:gd name="connsiteY12" fmla="*/ 5886 h 209340"/>
                  <a:gd name="connsiteX13" fmla="*/ 179574 w 245572"/>
                  <a:gd name="connsiteY13" fmla="*/ 4648 h 209340"/>
                  <a:gd name="connsiteX14" fmla="*/ 182146 w 245572"/>
                  <a:gd name="connsiteY14" fmla="*/ 4648 h 209340"/>
                  <a:gd name="connsiteX15" fmla="*/ 188528 w 245572"/>
                  <a:gd name="connsiteY15" fmla="*/ 5410 h 209340"/>
                  <a:gd name="connsiteX16" fmla="*/ 202625 w 245572"/>
                  <a:gd name="connsiteY16" fmla="*/ 6743 h 209340"/>
                  <a:gd name="connsiteX17" fmla="*/ 217960 w 245572"/>
                  <a:gd name="connsiteY17" fmla="*/ 8648 h 209340"/>
                  <a:gd name="connsiteX18" fmla="*/ 226247 w 245572"/>
                  <a:gd name="connsiteY18" fmla="*/ 11220 h 209340"/>
                  <a:gd name="connsiteX19" fmla="*/ 230152 w 245572"/>
                  <a:gd name="connsiteY19" fmla="*/ 18173 h 209340"/>
                  <a:gd name="connsiteX20" fmla="*/ 236534 w 245572"/>
                  <a:gd name="connsiteY20" fmla="*/ 34842 h 209340"/>
                  <a:gd name="connsiteX21" fmla="*/ 242916 w 245572"/>
                  <a:gd name="connsiteY21" fmla="*/ 59798 h 209340"/>
                  <a:gd name="connsiteX22" fmla="*/ 245487 w 245572"/>
                  <a:gd name="connsiteY22" fmla="*/ 90468 h 209340"/>
                  <a:gd name="connsiteX23" fmla="*/ 235962 w 245572"/>
                  <a:gd name="connsiteY23" fmla="*/ 141618 h 209340"/>
                  <a:gd name="connsiteX24" fmla="*/ 173288 w 245572"/>
                  <a:gd name="connsiteY24" fmla="*/ 201720 h 209340"/>
                  <a:gd name="connsiteX25" fmla="*/ 128520 w 245572"/>
                  <a:gd name="connsiteY25" fmla="*/ 209340 h 209340"/>
                  <a:gd name="connsiteX26" fmla="*/ 83848 w 245572"/>
                  <a:gd name="connsiteY26" fmla="*/ 201720 h 209340"/>
                  <a:gd name="connsiteX27" fmla="*/ 42224 w 245572"/>
                  <a:gd name="connsiteY27" fmla="*/ 179336 h 209340"/>
                  <a:gd name="connsiteX28" fmla="*/ 28 w 245572"/>
                  <a:gd name="connsiteY28" fmla="*/ 88563 h 209340"/>
                  <a:gd name="connsiteX29" fmla="*/ 4505 w 245572"/>
                  <a:gd name="connsiteY29" fmla="*/ 54654 h 209340"/>
                  <a:gd name="connsiteX30" fmla="*/ 19269 w 245572"/>
                  <a:gd name="connsiteY30" fmla="*/ 26079 h 209340"/>
                  <a:gd name="connsiteX31" fmla="*/ 46129 w 245572"/>
                  <a:gd name="connsiteY31" fmla="*/ 7029 h 209340"/>
                  <a:gd name="connsiteX32" fmla="*/ 86325 w 245572"/>
                  <a:gd name="connsiteY32" fmla="*/ 76 h 209340"/>
                  <a:gd name="connsiteX33" fmla="*/ 97183 w 245572"/>
                  <a:gd name="connsiteY33" fmla="*/ 1981 h 209340"/>
                  <a:gd name="connsiteX34" fmla="*/ 102993 w 245572"/>
                  <a:gd name="connsiteY34" fmla="*/ 7029 h 209340"/>
                  <a:gd name="connsiteX35" fmla="*/ 104898 w 245572"/>
                  <a:gd name="connsiteY35" fmla="*/ 14744 h 209340"/>
                  <a:gd name="connsiteX36" fmla="*/ 104898 w 245572"/>
                  <a:gd name="connsiteY36" fmla="*/ 23698 h 209340"/>
                  <a:gd name="connsiteX37" fmla="*/ 28508 w 245572"/>
                  <a:gd name="connsiteY37" fmla="*/ 89611 h 209340"/>
                  <a:gd name="connsiteX38" fmla="*/ 34890 w 245572"/>
                  <a:gd name="connsiteY38" fmla="*/ 116472 h 209340"/>
                  <a:gd name="connsiteX39" fmla="*/ 50320 w 245572"/>
                  <a:gd name="connsiteY39" fmla="*/ 133140 h 209340"/>
                  <a:gd name="connsiteX40" fmla="*/ 66894 w 245572"/>
                  <a:gd name="connsiteY40" fmla="*/ 141427 h 209340"/>
                  <a:gd name="connsiteX41" fmla="*/ 76419 w 245572"/>
                  <a:gd name="connsiteY41" fmla="*/ 143332 h 209340"/>
                  <a:gd name="connsiteX42" fmla="*/ 80229 w 245572"/>
                  <a:gd name="connsiteY42" fmla="*/ 142094 h 209340"/>
                  <a:gd name="connsiteX43" fmla="*/ 82134 w 245572"/>
                  <a:gd name="connsiteY43" fmla="*/ 136284 h 209340"/>
                  <a:gd name="connsiteX44" fmla="*/ 80895 w 245572"/>
                  <a:gd name="connsiteY44" fmla="*/ 115805 h 209340"/>
                  <a:gd name="connsiteX45" fmla="*/ 78324 w 245572"/>
                  <a:gd name="connsiteY45" fmla="*/ 80657 h 209340"/>
                  <a:gd name="connsiteX46" fmla="*/ 76990 w 245572"/>
                  <a:gd name="connsiteY46" fmla="*/ 65989 h 209340"/>
                  <a:gd name="connsiteX47" fmla="*/ 75085 w 245572"/>
                  <a:gd name="connsiteY47" fmla="*/ 57702 h 209340"/>
                  <a:gd name="connsiteX48" fmla="*/ 72513 w 245572"/>
                  <a:gd name="connsiteY48" fmla="*/ 53797 h 209340"/>
                  <a:gd name="connsiteX49" fmla="*/ 67465 w 245572"/>
                  <a:gd name="connsiteY49" fmla="*/ 53226 h 209340"/>
                  <a:gd name="connsiteX50" fmla="*/ 60417 w 245572"/>
                  <a:gd name="connsiteY50" fmla="*/ 53797 h 209340"/>
                  <a:gd name="connsiteX51" fmla="*/ 46986 w 245572"/>
                  <a:gd name="connsiteY51" fmla="*/ 58274 h 209340"/>
                  <a:gd name="connsiteX52" fmla="*/ 34223 w 245572"/>
                  <a:gd name="connsiteY52" fmla="*/ 69132 h 209340"/>
                  <a:gd name="connsiteX53" fmla="*/ 28508 w 245572"/>
                  <a:gd name="connsiteY53" fmla="*/ 89611 h 209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45572" h="209340">
                    <a:moveTo>
                      <a:pt x="105279" y="133712"/>
                    </a:moveTo>
                    <a:cubicBezTo>
                      <a:pt x="104487" y="139179"/>
                      <a:pt x="105384" y="144770"/>
                      <a:pt x="107851" y="149714"/>
                    </a:cubicBezTo>
                    <a:cubicBezTo>
                      <a:pt x="109089" y="152285"/>
                      <a:pt x="114804" y="153524"/>
                      <a:pt x="123758" y="153524"/>
                    </a:cubicBezTo>
                    <a:cubicBezTo>
                      <a:pt x="134617" y="153438"/>
                      <a:pt x="145402" y="151733"/>
                      <a:pt x="155762" y="148476"/>
                    </a:cubicBezTo>
                    <a:cubicBezTo>
                      <a:pt x="165126" y="145208"/>
                      <a:pt x="173788" y="140198"/>
                      <a:pt x="181289" y="133712"/>
                    </a:cubicBezTo>
                    <a:cubicBezTo>
                      <a:pt x="188484" y="127378"/>
                      <a:pt x="194207" y="119538"/>
                      <a:pt x="198053" y="110756"/>
                    </a:cubicBezTo>
                    <a:cubicBezTo>
                      <a:pt x="202093" y="101479"/>
                      <a:pt x="204044" y="91440"/>
                      <a:pt x="203768" y="81324"/>
                    </a:cubicBezTo>
                    <a:cubicBezTo>
                      <a:pt x="203811" y="71828"/>
                      <a:pt x="202529" y="62369"/>
                      <a:pt x="199958" y="53226"/>
                    </a:cubicBezTo>
                    <a:cubicBezTo>
                      <a:pt x="197506" y="42938"/>
                      <a:pt x="193660" y="33042"/>
                      <a:pt x="188528" y="23793"/>
                    </a:cubicBezTo>
                    <a:cubicBezTo>
                      <a:pt x="188528" y="23126"/>
                      <a:pt x="187290" y="21888"/>
                      <a:pt x="186623" y="19983"/>
                    </a:cubicBezTo>
                    <a:cubicBezTo>
                      <a:pt x="185579" y="17907"/>
                      <a:pt x="184300" y="15954"/>
                      <a:pt x="182813" y="14173"/>
                    </a:cubicBezTo>
                    <a:cubicBezTo>
                      <a:pt x="181648" y="12544"/>
                      <a:pt x="180567" y="10858"/>
                      <a:pt x="179574" y="9125"/>
                    </a:cubicBezTo>
                    <a:cubicBezTo>
                      <a:pt x="179003" y="7791"/>
                      <a:pt x="178336" y="7124"/>
                      <a:pt x="178336" y="5886"/>
                    </a:cubicBezTo>
                    <a:cubicBezTo>
                      <a:pt x="178382" y="5219"/>
                      <a:pt x="178910" y="4696"/>
                      <a:pt x="179574" y="4648"/>
                    </a:cubicBezTo>
                    <a:lnTo>
                      <a:pt x="182146" y="4648"/>
                    </a:lnTo>
                    <a:cubicBezTo>
                      <a:pt x="184288" y="4762"/>
                      <a:pt x="186420" y="5010"/>
                      <a:pt x="188528" y="5410"/>
                    </a:cubicBezTo>
                    <a:cubicBezTo>
                      <a:pt x="192433" y="6077"/>
                      <a:pt x="197481" y="6077"/>
                      <a:pt x="202625" y="6743"/>
                    </a:cubicBezTo>
                    <a:lnTo>
                      <a:pt x="217960" y="8648"/>
                    </a:lnTo>
                    <a:cubicBezTo>
                      <a:pt x="220937" y="8515"/>
                      <a:pt x="223866" y="9429"/>
                      <a:pt x="226247" y="11220"/>
                    </a:cubicBezTo>
                    <a:cubicBezTo>
                      <a:pt x="227798" y="13392"/>
                      <a:pt x="229107" y="15716"/>
                      <a:pt x="230152" y="18173"/>
                    </a:cubicBezTo>
                    <a:cubicBezTo>
                      <a:pt x="232581" y="23612"/>
                      <a:pt x="234712" y="29175"/>
                      <a:pt x="236534" y="34842"/>
                    </a:cubicBezTo>
                    <a:cubicBezTo>
                      <a:pt x="239206" y="43015"/>
                      <a:pt x="241338" y="51349"/>
                      <a:pt x="242916" y="59798"/>
                    </a:cubicBezTo>
                    <a:cubicBezTo>
                      <a:pt x="245000" y="69885"/>
                      <a:pt x="245863" y="80181"/>
                      <a:pt x="245487" y="90468"/>
                    </a:cubicBezTo>
                    <a:cubicBezTo>
                      <a:pt x="246145" y="108013"/>
                      <a:pt x="242891" y="125482"/>
                      <a:pt x="235962" y="141618"/>
                    </a:cubicBezTo>
                    <a:cubicBezTo>
                      <a:pt x="224291" y="169459"/>
                      <a:pt x="201598" y="191224"/>
                      <a:pt x="173288" y="201720"/>
                    </a:cubicBezTo>
                    <a:cubicBezTo>
                      <a:pt x="158911" y="206797"/>
                      <a:pt x="143769" y="209378"/>
                      <a:pt x="128520" y="209340"/>
                    </a:cubicBezTo>
                    <a:cubicBezTo>
                      <a:pt x="113333" y="209045"/>
                      <a:pt x="98276" y="206473"/>
                      <a:pt x="83848" y="201720"/>
                    </a:cubicBezTo>
                    <a:cubicBezTo>
                      <a:pt x="68682" y="196958"/>
                      <a:pt x="54558" y="189366"/>
                      <a:pt x="42224" y="179336"/>
                    </a:cubicBezTo>
                    <a:cubicBezTo>
                      <a:pt x="14836" y="157267"/>
                      <a:pt x="-753" y="123729"/>
                      <a:pt x="28" y="88563"/>
                    </a:cubicBezTo>
                    <a:cubicBezTo>
                      <a:pt x="-76" y="77105"/>
                      <a:pt x="1431" y="65694"/>
                      <a:pt x="4505" y="54654"/>
                    </a:cubicBezTo>
                    <a:cubicBezTo>
                      <a:pt x="7148" y="44120"/>
                      <a:pt x="12202" y="34337"/>
                      <a:pt x="19269" y="26079"/>
                    </a:cubicBezTo>
                    <a:cubicBezTo>
                      <a:pt x="26632" y="17745"/>
                      <a:pt x="35826" y="11220"/>
                      <a:pt x="46129" y="7029"/>
                    </a:cubicBezTo>
                    <a:cubicBezTo>
                      <a:pt x="58889" y="1905"/>
                      <a:pt x="72586" y="-467"/>
                      <a:pt x="86325" y="76"/>
                    </a:cubicBezTo>
                    <a:cubicBezTo>
                      <a:pt x="90030" y="47"/>
                      <a:pt x="93708" y="695"/>
                      <a:pt x="97183" y="1981"/>
                    </a:cubicBezTo>
                    <a:cubicBezTo>
                      <a:pt x="99520" y="3143"/>
                      <a:pt x="101521" y="4877"/>
                      <a:pt x="102993" y="7029"/>
                    </a:cubicBezTo>
                    <a:cubicBezTo>
                      <a:pt x="104204" y="9420"/>
                      <a:pt x="104855" y="12058"/>
                      <a:pt x="104898" y="14744"/>
                    </a:cubicBezTo>
                    <a:lnTo>
                      <a:pt x="104898" y="23698"/>
                    </a:lnTo>
                    <a:close/>
                    <a:moveTo>
                      <a:pt x="28508" y="89611"/>
                    </a:moveTo>
                    <a:cubicBezTo>
                      <a:pt x="28052" y="98984"/>
                      <a:pt x="30264" y="108299"/>
                      <a:pt x="34890" y="116472"/>
                    </a:cubicBezTo>
                    <a:cubicBezTo>
                      <a:pt x="38809" y="123044"/>
                      <a:pt x="44066" y="128730"/>
                      <a:pt x="50320" y="133140"/>
                    </a:cubicBezTo>
                    <a:cubicBezTo>
                      <a:pt x="55357" y="136788"/>
                      <a:pt x="60955" y="139589"/>
                      <a:pt x="66894" y="141427"/>
                    </a:cubicBezTo>
                    <a:cubicBezTo>
                      <a:pt x="69924" y="142646"/>
                      <a:pt x="73153" y="143284"/>
                      <a:pt x="76419" y="143332"/>
                    </a:cubicBezTo>
                    <a:cubicBezTo>
                      <a:pt x="77777" y="143275"/>
                      <a:pt x="79094" y="142846"/>
                      <a:pt x="80229" y="142094"/>
                    </a:cubicBezTo>
                    <a:cubicBezTo>
                      <a:pt x="81467" y="141427"/>
                      <a:pt x="82134" y="139522"/>
                      <a:pt x="82134" y="136284"/>
                    </a:cubicBezTo>
                    <a:cubicBezTo>
                      <a:pt x="82134" y="133045"/>
                      <a:pt x="81467" y="126759"/>
                      <a:pt x="80895" y="115805"/>
                    </a:cubicBezTo>
                    <a:cubicBezTo>
                      <a:pt x="80324" y="104851"/>
                      <a:pt x="78990" y="93421"/>
                      <a:pt x="78324" y="80657"/>
                    </a:cubicBezTo>
                    <a:cubicBezTo>
                      <a:pt x="78301" y="75743"/>
                      <a:pt x="77855" y="70828"/>
                      <a:pt x="76990" y="65989"/>
                    </a:cubicBezTo>
                    <a:cubicBezTo>
                      <a:pt x="77008" y="63112"/>
                      <a:pt x="76356" y="60284"/>
                      <a:pt x="75085" y="57702"/>
                    </a:cubicBezTo>
                    <a:cubicBezTo>
                      <a:pt x="74514" y="56369"/>
                      <a:pt x="73847" y="54464"/>
                      <a:pt x="72513" y="53797"/>
                    </a:cubicBezTo>
                    <a:cubicBezTo>
                      <a:pt x="70874" y="53321"/>
                      <a:pt x="69168" y="53130"/>
                      <a:pt x="67465" y="53226"/>
                    </a:cubicBezTo>
                    <a:cubicBezTo>
                      <a:pt x="65105" y="53235"/>
                      <a:pt x="62748" y="53426"/>
                      <a:pt x="60417" y="53797"/>
                    </a:cubicBezTo>
                    <a:cubicBezTo>
                      <a:pt x="55695" y="54416"/>
                      <a:pt x="51135" y="55940"/>
                      <a:pt x="46986" y="58274"/>
                    </a:cubicBezTo>
                    <a:cubicBezTo>
                      <a:pt x="41906" y="60788"/>
                      <a:pt x="37522" y="64522"/>
                      <a:pt x="34223" y="69132"/>
                    </a:cubicBezTo>
                    <a:cubicBezTo>
                      <a:pt x="29816" y="75000"/>
                      <a:pt x="27775" y="82305"/>
                      <a:pt x="28508" y="89611"/>
                    </a:cubicBezTo>
                    <a:close/>
                  </a:path>
                </a:pathLst>
              </a:custGeom>
              <a:solidFill>
                <a:srgbClr val="FFFFFF"/>
              </a:solidFill>
              <a:ln w="9525" cap="flat">
                <a:noFill/>
                <a:prstDash val="solid"/>
                <a:miter/>
              </a:ln>
            </p:spPr>
            <p:txBody>
              <a:bodyPr rtlCol="0" anchor="ctr"/>
              <a:lstStyle/>
              <a:p>
                <a:endParaRPr lang="nl-NL"/>
              </a:p>
            </p:txBody>
          </p:sp>
          <p:sp>
            <p:nvSpPr>
              <p:cNvPr id="91" name="Freeform: Shape 90">
                <a:extLst>
                  <a:ext uri="{FF2B5EF4-FFF2-40B4-BE49-F238E27FC236}">
                    <a16:creationId xmlns:a16="http://schemas.microsoft.com/office/drawing/2014/main" id="{A5075DFE-08C3-4EB3-9FB7-47B3246D6ADF}"/>
                  </a:ext>
                </a:extLst>
              </p:cNvPr>
              <p:cNvSpPr/>
              <p:nvPr/>
            </p:nvSpPr>
            <p:spPr>
              <a:xfrm>
                <a:off x="728661" y="2707798"/>
                <a:ext cx="241566" cy="283913"/>
              </a:xfrm>
              <a:custGeom>
                <a:avLst/>
                <a:gdLst>
                  <a:gd name="connsiteX0" fmla="*/ 19253 w 241566"/>
                  <a:gd name="connsiteY0" fmla="*/ 283845 h 283913"/>
                  <a:gd name="connsiteX1" fmla="*/ 12204 w 241566"/>
                  <a:gd name="connsiteY1" fmla="*/ 282607 h 283913"/>
                  <a:gd name="connsiteX2" fmla="*/ 9633 w 241566"/>
                  <a:gd name="connsiteY2" fmla="*/ 276225 h 283913"/>
                  <a:gd name="connsiteX3" fmla="*/ 7061 w 241566"/>
                  <a:gd name="connsiteY3" fmla="*/ 255079 h 283913"/>
                  <a:gd name="connsiteX4" fmla="*/ 3918 w 241566"/>
                  <a:gd name="connsiteY4" fmla="*/ 232124 h 283913"/>
                  <a:gd name="connsiteX5" fmla="*/ 1346 w 241566"/>
                  <a:gd name="connsiteY5" fmla="*/ 212312 h 283913"/>
                  <a:gd name="connsiteX6" fmla="*/ 12 w 241566"/>
                  <a:gd name="connsiteY6" fmla="*/ 199454 h 283913"/>
                  <a:gd name="connsiteX7" fmla="*/ 4489 w 241566"/>
                  <a:gd name="connsiteY7" fmla="*/ 195644 h 283913"/>
                  <a:gd name="connsiteX8" fmla="*/ 12871 w 241566"/>
                  <a:gd name="connsiteY8" fmla="*/ 194405 h 283913"/>
                  <a:gd name="connsiteX9" fmla="*/ 21158 w 241566"/>
                  <a:gd name="connsiteY9" fmla="*/ 193738 h 283913"/>
                  <a:gd name="connsiteX10" fmla="*/ 30111 w 241566"/>
                  <a:gd name="connsiteY10" fmla="*/ 193072 h 283913"/>
                  <a:gd name="connsiteX11" fmla="*/ 37731 w 241566"/>
                  <a:gd name="connsiteY11" fmla="*/ 192405 h 283913"/>
                  <a:gd name="connsiteX12" fmla="*/ 41637 w 241566"/>
                  <a:gd name="connsiteY12" fmla="*/ 192405 h 283913"/>
                  <a:gd name="connsiteX13" fmla="*/ 45447 w 241566"/>
                  <a:gd name="connsiteY13" fmla="*/ 191834 h 283913"/>
                  <a:gd name="connsiteX14" fmla="*/ 48018 w 241566"/>
                  <a:gd name="connsiteY14" fmla="*/ 188595 h 283913"/>
                  <a:gd name="connsiteX15" fmla="*/ 46685 w 241566"/>
                  <a:gd name="connsiteY15" fmla="*/ 185452 h 283913"/>
                  <a:gd name="connsiteX16" fmla="*/ 39636 w 241566"/>
                  <a:gd name="connsiteY16" fmla="*/ 177737 h 283913"/>
                  <a:gd name="connsiteX17" fmla="*/ 23063 w 241566"/>
                  <a:gd name="connsiteY17" fmla="*/ 161734 h 283913"/>
                  <a:gd name="connsiteX18" fmla="*/ 10299 w 241566"/>
                  <a:gd name="connsiteY18" fmla="*/ 147066 h 283913"/>
                  <a:gd name="connsiteX19" fmla="*/ 2584 w 241566"/>
                  <a:gd name="connsiteY19" fmla="*/ 129826 h 283913"/>
                  <a:gd name="connsiteX20" fmla="*/ 12 w 241566"/>
                  <a:gd name="connsiteY20" fmla="*/ 105537 h 283913"/>
                  <a:gd name="connsiteX21" fmla="*/ 2584 w 241566"/>
                  <a:gd name="connsiteY21" fmla="*/ 81248 h 283913"/>
                  <a:gd name="connsiteX22" fmla="*/ 10871 w 241566"/>
                  <a:gd name="connsiteY22" fmla="*/ 59436 h 283913"/>
                  <a:gd name="connsiteX23" fmla="*/ 24968 w 241566"/>
                  <a:gd name="connsiteY23" fmla="*/ 42863 h 283913"/>
                  <a:gd name="connsiteX24" fmla="*/ 45447 w 241566"/>
                  <a:gd name="connsiteY24" fmla="*/ 34576 h 283913"/>
                  <a:gd name="connsiteX25" fmla="*/ 53733 w 241566"/>
                  <a:gd name="connsiteY25" fmla="*/ 33909 h 283913"/>
                  <a:gd name="connsiteX26" fmla="*/ 64592 w 241566"/>
                  <a:gd name="connsiteY26" fmla="*/ 33242 h 283913"/>
                  <a:gd name="connsiteX27" fmla="*/ 176511 w 241566"/>
                  <a:gd name="connsiteY27" fmla="*/ 33242 h 283913"/>
                  <a:gd name="connsiteX28" fmla="*/ 199466 w 241566"/>
                  <a:gd name="connsiteY28" fmla="*/ 32004 h 283913"/>
                  <a:gd name="connsiteX29" fmla="*/ 208991 w 241566"/>
                  <a:gd name="connsiteY29" fmla="*/ 29432 h 283913"/>
                  <a:gd name="connsiteX30" fmla="*/ 212229 w 241566"/>
                  <a:gd name="connsiteY30" fmla="*/ 24289 h 283913"/>
                  <a:gd name="connsiteX31" fmla="*/ 214134 w 241566"/>
                  <a:gd name="connsiteY31" fmla="*/ 19812 h 283913"/>
                  <a:gd name="connsiteX32" fmla="*/ 216706 w 241566"/>
                  <a:gd name="connsiteY32" fmla="*/ 13430 h 283913"/>
                  <a:gd name="connsiteX33" fmla="*/ 218611 w 241566"/>
                  <a:gd name="connsiteY33" fmla="*/ 7049 h 283913"/>
                  <a:gd name="connsiteX34" fmla="*/ 219849 w 241566"/>
                  <a:gd name="connsiteY34" fmla="*/ 3810 h 283913"/>
                  <a:gd name="connsiteX35" fmla="*/ 223088 w 241566"/>
                  <a:gd name="connsiteY35" fmla="*/ 667 h 283913"/>
                  <a:gd name="connsiteX36" fmla="*/ 227565 w 241566"/>
                  <a:gd name="connsiteY36" fmla="*/ 0 h 283913"/>
                  <a:gd name="connsiteX37" fmla="*/ 235185 w 241566"/>
                  <a:gd name="connsiteY37" fmla="*/ 0 h 283913"/>
                  <a:gd name="connsiteX38" fmla="*/ 241566 w 241566"/>
                  <a:gd name="connsiteY38" fmla="*/ 5144 h 283913"/>
                  <a:gd name="connsiteX39" fmla="*/ 241566 w 241566"/>
                  <a:gd name="connsiteY39" fmla="*/ 12192 h 283913"/>
                  <a:gd name="connsiteX40" fmla="*/ 240995 w 241566"/>
                  <a:gd name="connsiteY40" fmla="*/ 21717 h 283913"/>
                  <a:gd name="connsiteX41" fmla="*/ 240328 w 241566"/>
                  <a:gd name="connsiteY41" fmla="*/ 37052 h 283913"/>
                  <a:gd name="connsiteX42" fmla="*/ 240328 w 241566"/>
                  <a:gd name="connsiteY42" fmla="*/ 86296 h 283913"/>
                  <a:gd name="connsiteX43" fmla="*/ 240995 w 241566"/>
                  <a:gd name="connsiteY43" fmla="*/ 101632 h 283913"/>
                  <a:gd name="connsiteX44" fmla="*/ 241566 w 241566"/>
                  <a:gd name="connsiteY44" fmla="*/ 110585 h 283913"/>
                  <a:gd name="connsiteX45" fmla="*/ 241566 w 241566"/>
                  <a:gd name="connsiteY45" fmla="*/ 117634 h 283913"/>
                  <a:gd name="connsiteX46" fmla="*/ 239661 w 241566"/>
                  <a:gd name="connsiteY46" fmla="*/ 122111 h 283913"/>
                  <a:gd name="connsiteX47" fmla="*/ 235851 w 241566"/>
                  <a:gd name="connsiteY47" fmla="*/ 122777 h 283913"/>
                  <a:gd name="connsiteX48" fmla="*/ 228136 w 241566"/>
                  <a:gd name="connsiteY48" fmla="*/ 122777 h 283913"/>
                  <a:gd name="connsiteX49" fmla="*/ 221183 w 241566"/>
                  <a:gd name="connsiteY49" fmla="*/ 120206 h 283913"/>
                  <a:gd name="connsiteX50" fmla="*/ 216039 w 241566"/>
                  <a:gd name="connsiteY50" fmla="*/ 108013 h 283913"/>
                  <a:gd name="connsiteX51" fmla="*/ 210229 w 241566"/>
                  <a:gd name="connsiteY51" fmla="*/ 94679 h 283913"/>
                  <a:gd name="connsiteX52" fmla="*/ 198799 w 241566"/>
                  <a:gd name="connsiteY52" fmla="*/ 90202 h 283913"/>
                  <a:gd name="connsiteX53" fmla="*/ 184702 w 241566"/>
                  <a:gd name="connsiteY53" fmla="*/ 89535 h 283913"/>
                  <a:gd name="connsiteX54" fmla="*/ 117075 w 241566"/>
                  <a:gd name="connsiteY54" fmla="*/ 89535 h 283913"/>
                  <a:gd name="connsiteX55" fmla="*/ 87642 w 241566"/>
                  <a:gd name="connsiteY55" fmla="*/ 90202 h 283913"/>
                  <a:gd name="connsiteX56" fmla="*/ 64592 w 241566"/>
                  <a:gd name="connsiteY56" fmla="*/ 94679 h 283913"/>
                  <a:gd name="connsiteX57" fmla="*/ 49257 w 241566"/>
                  <a:gd name="connsiteY57" fmla="*/ 106775 h 283913"/>
                  <a:gd name="connsiteX58" fmla="*/ 43542 w 241566"/>
                  <a:gd name="connsiteY58" fmla="*/ 130397 h 283913"/>
                  <a:gd name="connsiteX59" fmla="*/ 51162 w 241566"/>
                  <a:gd name="connsiteY59" fmla="*/ 161163 h 283913"/>
                  <a:gd name="connsiteX60" fmla="*/ 66497 w 241566"/>
                  <a:gd name="connsiteY60" fmla="*/ 179070 h 283913"/>
                  <a:gd name="connsiteX61" fmla="*/ 90214 w 241566"/>
                  <a:gd name="connsiteY61" fmla="*/ 188595 h 283913"/>
                  <a:gd name="connsiteX62" fmla="*/ 120218 w 241566"/>
                  <a:gd name="connsiteY62" fmla="*/ 189929 h 283913"/>
                  <a:gd name="connsiteX63" fmla="*/ 176511 w 241566"/>
                  <a:gd name="connsiteY63" fmla="*/ 189929 h 283913"/>
                  <a:gd name="connsiteX64" fmla="*/ 199466 w 241566"/>
                  <a:gd name="connsiteY64" fmla="*/ 188595 h 283913"/>
                  <a:gd name="connsiteX65" fmla="*/ 208991 w 241566"/>
                  <a:gd name="connsiteY65" fmla="*/ 186023 h 283913"/>
                  <a:gd name="connsiteX66" fmla="*/ 212229 w 241566"/>
                  <a:gd name="connsiteY66" fmla="*/ 180975 h 283913"/>
                  <a:gd name="connsiteX67" fmla="*/ 214134 w 241566"/>
                  <a:gd name="connsiteY67" fmla="*/ 176498 h 283913"/>
                  <a:gd name="connsiteX68" fmla="*/ 216706 w 241566"/>
                  <a:gd name="connsiteY68" fmla="*/ 169450 h 283913"/>
                  <a:gd name="connsiteX69" fmla="*/ 218611 w 241566"/>
                  <a:gd name="connsiteY69" fmla="*/ 163068 h 283913"/>
                  <a:gd name="connsiteX70" fmla="*/ 219849 w 241566"/>
                  <a:gd name="connsiteY70" fmla="*/ 159829 h 283913"/>
                  <a:gd name="connsiteX71" fmla="*/ 223088 w 241566"/>
                  <a:gd name="connsiteY71" fmla="*/ 156686 h 283913"/>
                  <a:gd name="connsiteX72" fmla="*/ 227565 w 241566"/>
                  <a:gd name="connsiteY72" fmla="*/ 156020 h 283913"/>
                  <a:gd name="connsiteX73" fmla="*/ 235185 w 241566"/>
                  <a:gd name="connsiteY73" fmla="*/ 156020 h 283913"/>
                  <a:gd name="connsiteX74" fmla="*/ 241566 w 241566"/>
                  <a:gd name="connsiteY74" fmla="*/ 161163 h 283913"/>
                  <a:gd name="connsiteX75" fmla="*/ 241566 w 241566"/>
                  <a:gd name="connsiteY75" fmla="*/ 169545 h 283913"/>
                  <a:gd name="connsiteX76" fmla="*/ 240995 w 241566"/>
                  <a:gd name="connsiteY76" fmla="*/ 180404 h 283913"/>
                  <a:gd name="connsiteX77" fmla="*/ 239661 w 241566"/>
                  <a:gd name="connsiteY77" fmla="*/ 195072 h 283913"/>
                  <a:gd name="connsiteX78" fmla="*/ 239661 w 241566"/>
                  <a:gd name="connsiteY78" fmla="*/ 241173 h 283913"/>
                  <a:gd name="connsiteX79" fmla="*/ 240328 w 241566"/>
                  <a:gd name="connsiteY79" fmla="*/ 256508 h 283913"/>
                  <a:gd name="connsiteX80" fmla="*/ 240995 w 241566"/>
                  <a:gd name="connsiteY80" fmla="*/ 266033 h 283913"/>
                  <a:gd name="connsiteX81" fmla="*/ 240995 w 241566"/>
                  <a:gd name="connsiteY81" fmla="*/ 273082 h 283913"/>
                  <a:gd name="connsiteX82" fmla="*/ 238995 w 241566"/>
                  <a:gd name="connsiteY82" fmla="*/ 277559 h 283913"/>
                  <a:gd name="connsiteX83" fmla="*/ 235185 w 241566"/>
                  <a:gd name="connsiteY83" fmla="*/ 278225 h 283913"/>
                  <a:gd name="connsiteX84" fmla="*/ 227565 w 241566"/>
                  <a:gd name="connsiteY84" fmla="*/ 278225 h 283913"/>
                  <a:gd name="connsiteX85" fmla="*/ 220516 w 241566"/>
                  <a:gd name="connsiteY85" fmla="*/ 275654 h 283913"/>
                  <a:gd name="connsiteX86" fmla="*/ 215373 w 241566"/>
                  <a:gd name="connsiteY86" fmla="*/ 263462 h 283913"/>
                  <a:gd name="connsiteX87" fmla="*/ 209658 w 241566"/>
                  <a:gd name="connsiteY87" fmla="*/ 250031 h 283913"/>
                  <a:gd name="connsiteX88" fmla="*/ 198132 w 241566"/>
                  <a:gd name="connsiteY88" fmla="*/ 244983 h 283913"/>
                  <a:gd name="connsiteX89" fmla="*/ 184702 w 241566"/>
                  <a:gd name="connsiteY89" fmla="*/ 244316 h 283913"/>
                  <a:gd name="connsiteX90" fmla="*/ 116408 w 241566"/>
                  <a:gd name="connsiteY90" fmla="*/ 244316 h 283913"/>
                  <a:gd name="connsiteX91" fmla="*/ 99739 w 241566"/>
                  <a:gd name="connsiteY91" fmla="*/ 244983 h 283913"/>
                  <a:gd name="connsiteX92" fmla="*/ 77355 w 241566"/>
                  <a:gd name="connsiteY92" fmla="*/ 246221 h 283913"/>
                  <a:gd name="connsiteX93" fmla="*/ 56305 w 241566"/>
                  <a:gd name="connsiteY93" fmla="*/ 246221 h 283913"/>
                  <a:gd name="connsiteX94" fmla="*/ 43542 w 241566"/>
                  <a:gd name="connsiteY94" fmla="*/ 249460 h 283913"/>
                  <a:gd name="connsiteX95" fmla="*/ 37731 w 241566"/>
                  <a:gd name="connsiteY95" fmla="*/ 256508 h 283913"/>
                  <a:gd name="connsiteX96" fmla="*/ 35160 w 241566"/>
                  <a:gd name="connsiteY96" fmla="*/ 269938 h 283913"/>
                  <a:gd name="connsiteX97" fmla="*/ 33255 w 241566"/>
                  <a:gd name="connsiteY97" fmla="*/ 281369 h 283913"/>
                  <a:gd name="connsiteX98" fmla="*/ 28778 w 241566"/>
                  <a:gd name="connsiteY98" fmla="*/ 283369 h 28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241566" h="283913">
                    <a:moveTo>
                      <a:pt x="19253" y="283845"/>
                    </a:moveTo>
                    <a:cubicBezTo>
                      <a:pt x="16833" y="284093"/>
                      <a:pt x="14392" y="283664"/>
                      <a:pt x="12204" y="282607"/>
                    </a:cubicBezTo>
                    <a:cubicBezTo>
                      <a:pt x="10678" y="280816"/>
                      <a:pt x="9775" y="278578"/>
                      <a:pt x="9633" y="276225"/>
                    </a:cubicBezTo>
                    <a:lnTo>
                      <a:pt x="7061" y="255079"/>
                    </a:lnTo>
                    <a:lnTo>
                      <a:pt x="3918" y="232124"/>
                    </a:lnTo>
                    <a:lnTo>
                      <a:pt x="1346" y="212312"/>
                    </a:lnTo>
                    <a:cubicBezTo>
                      <a:pt x="572" y="208064"/>
                      <a:pt x="127" y="203768"/>
                      <a:pt x="12" y="199454"/>
                    </a:cubicBezTo>
                    <a:cubicBezTo>
                      <a:pt x="12" y="196882"/>
                      <a:pt x="1346" y="195644"/>
                      <a:pt x="4489" y="195644"/>
                    </a:cubicBezTo>
                    <a:cubicBezTo>
                      <a:pt x="7322" y="195558"/>
                      <a:pt x="10136" y="195148"/>
                      <a:pt x="12871" y="194405"/>
                    </a:cubicBezTo>
                    <a:cubicBezTo>
                      <a:pt x="15592" y="193824"/>
                      <a:pt x="18378" y="193596"/>
                      <a:pt x="21158" y="193738"/>
                    </a:cubicBezTo>
                    <a:cubicBezTo>
                      <a:pt x="24301" y="193738"/>
                      <a:pt x="27540" y="193072"/>
                      <a:pt x="30111" y="193072"/>
                    </a:cubicBezTo>
                    <a:cubicBezTo>
                      <a:pt x="32670" y="193177"/>
                      <a:pt x="35231" y="192957"/>
                      <a:pt x="37731" y="192405"/>
                    </a:cubicBezTo>
                    <a:cubicBezTo>
                      <a:pt x="39012" y="192072"/>
                      <a:pt x="40355" y="192072"/>
                      <a:pt x="41637" y="192405"/>
                    </a:cubicBezTo>
                    <a:cubicBezTo>
                      <a:pt x="42875" y="192405"/>
                      <a:pt x="44113" y="191834"/>
                      <a:pt x="45447" y="191834"/>
                    </a:cubicBezTo>
                    <a:cubicBezTo>
                      <a:pt x="47017" y="191586"/>
                      <a:pt x="48136" y="190176"/>
                      <a:pt x="48018" y="188595"/>
                    </a:cubicBezTo>
                    <a:cubicBezTo>
                      <a:pt x="47996" y="187414"/>
                      <a:pt x="47518" y="186290"/>
                      <a:pt x="46685" y="185452"/>
                    </a:cubicBezTo>
                    <a:cubicBezTo>
                      <a:pt x="44664" y="182594"/>
                      <a:pt x="42296" y="180004"/>
                      <a:pt x="39636" y="177737"/>
                    </a:cubicBezTo>
                    <a:cubicBezTo>
                      <a:pt x="33255" y="172021"/>
                      <a:pt x="28206" y="166211"/>
                      <a:pt x="23063" y="161734"/>
                    </a:cubicBezTo>
                    <a:cubicBezTo>
                      <a:pt x="18277" y="157334"/>
                      <a:pt x="13996" y="152410"/>
                      <a:pt x="10299" y="147066"/>
                    </a:cubicBezTo>
                    <a:cubicBezTo>
                      <a:pt x="6953" y="141694"/>
                      <a:pt x="4358" y="135893"/>
                      <a:pt x="2584" y="129826"/>
                    </a:cubicBezTo>
                    <a:cubicBezTo>
                      <a:pt x="793" y="121853"/>
                      <a:pt x="-70" y="113709"/>
                      <a:pt x="12" y="105537"/>
                    </a:cubicBezTo>
                    <a:cubicBezTo>
                      <a:pt x="-115" y="97365"/>
                      <a:pt x="748" y="89211"/>
                      <a:pt x="2584" y="81248"/>
                    </a:cubicBezTo>
                    <a:cubicBezTo>
                      <a:pt x="4294" y="73619"/>
                      <a:pt x="7085" y="66275"/>
                      <a:pt x="10871" y="59436"/>
                    </a:cubicBezTo>
                    <a:cubicBezTo>
                      <a:pt x="14536" y="53111"/>
                      <a:pt x="19312" y="47492"/>
                      <a:pt x="24968" y="42863"/>
                    </a:cubicBezTo>
                    <a:cubicBezTo>
                      <a:pt x="30826" y="38138"/>
                      <a:pt x="37951" y="35252"/>
                      <a:pt x="45447" y="34576"/>
                    </a:cubicBezTo>
                    <a:cubicBezTo>
                      <a:pt x="48590" y="34576"/>
                      <a:pt x="51162" y="33909"/>
                      <a:pt x="53733" y="33909"/>
                    </a:cubicBezTo>
                    <a:cubicBezTo>
                      <a:pt x="56305" y="33909"/>
                      <a:pt x="60115" y="33242"/>
                      <a:pt x="64592" y="33242"/>
                    </a:cubicBezTo>
                    <a:lnTo>
                      <a:pt x="176511" y="33242"/>
                    </a:lnTo>
                    <a:cubicBezTo>
                      <a:pt x="184181" y="33318"/>
                      <a:pt x="191848" y="32899"/>
                      <a:pt x="199466" y="32004"/>
                    </a:cubicBezTo>
                    <a:cubicBezTo>
                      <a:pt x="202769" y="31718"/>
                      <a:pt x="205994" y="30851"/>
                      <a:pt x="208991" y="29432"/>
                    </a:cubicBezTo>
                    <a:cubicBezTo>
                      <a:pt x="210413" y="27956"/>
                      <a:pt x="211516" y="26203"/>
                      <a:pt x="212229" y="24289"/>
                    </a:cubicBezTo>
                    <a:cubicBezTo>
                      <a:pt x="212507" y="22670"/>
                      <a:pt x="213160" y="21136"/>
                      <a:pt x="214134" y="19812"/>
                    </a:cubicBezTo>
                    <a:cubicBezTo>
                      <a:pt x="215373" y="17907"/>
                      <a:pt x="215373" y="15335"/>
                      <a:pt x="216706" y="13430"/>
                    </a:cubicBezTo>
                    <a:lnTo>
                      <a:pt x="218611" y="7049"/>
                    </a:lnTo>
                    <a:cubicBezTo>
                      <a:pt x="219183" y="5810"/>
                      <a:pt x="219183" y="5144"/>
                      <a:pt x="219849" y="3810"/>
                    </a:cubicBezTo>
                    <a:cubicBezTo>
                      <a:pt x="220601" y="2467"/>
                      <a:pt x="221726" y="1381"/>
                      <a:pt x="223088" y="667"/>
                    </a:cubicBezTo>
                    <a:cubicBezTo>
                      <a:pt x="224326" y="667"/>
                      <a:pt x="226231" y="0"/>
                      <a:pt x="227565" y="0"/>
                    </a:cubicBezTo>
                    <a:lnTo>
                      <a:pt x="235185" y="0"/>
                    </a:lnTo>
                    <a:cubicBezTo>
                      <a:pt x="239661" y="0"/>
                      <a:pt x="241566" y="1905"/>
                      <a:pt x="241566" y="5144"/>
                    </a:cubicBezTo>
                    <a:lnTo>
                      <a:pt x="241566" y="12192"/>
                    </a:lnTo>
                    <a:lnTo>
                      <a:pt x="240995" y="21717"/>
                    </a:lnTo>
                    <a:lnTo>
                      <a:pt x="240328" y="37052"/>
                    </a:lnTo>
                    <a:lnTo>
                      <a:pt x="240328" y="86296"/>
                    </a:lnTo>
                    <a:cubicBezTo>
                      <a:pt x="240328" y="92678"/>
                      <a:pt x="240995" y="97822"/>
                      <a:pt x="240995" y="101632"/>
                    </a:cubicBezTo>
                    <a:lnTo>
                      <a:pt x="241566" y="110585"/>
                    </a:lnTo>
                    <a:lnTo>
                      <a:pt x="241566" y="117634"/>
                    </a:lnTo>
                    <a:cubicBezTo>
                      <a:pt x="241566" y="120206"/>
                      <a:pt x="240995" y="121444"/>
                      <a:pt x="239661" y="122111"/>
                    </a:cubicBezTo>
                    <a:cubicBezTo>
                      <a:pt x="238469" y="122653"/>
                      <a:pt x="237157" y="122882"/>
                      <a:pt x="235851" y="122777"/>
                    </a:cubicBezTo>
                    <a:lnTo>
                      <a:pt x="228136" y="122777"/>
                    </a:lnTo>
                    <a:cubicBezTo>
                      <a:pt x="224326" y="122777"/>
                      <a:pt x="222421" y="122111"/>
                      <a:pt x="221183" y="120206"/>
                    </a:cubicBezTo>
                    <a:cubicBezTo>
                      <a:pt x="219130" y="116291"/>
                      <a:pt x="217410" y="112214"/>
                      <a:pt x="216039" y="108013"/>
                    </a:cubicBezTo>
                    <a:cubicBezTo>
                      <a:pt x="214864" y="103270"/>
                      <a:pt x="212900" y="98765"/>
                      <a:pt x="210229" y="94679"/>
                    </a:cubicBezTo>
                    <a:cubicBezTo>
                      <a:pt x="207061" y="91897"/>
                      <a:pt x="203016" y="90307"/>
                      <a:pt x="198799" y="90202"/>
                    </a:cubicBezTo>
                    <a:cubicBezTo>
                      <a:pt x="194894" y="90202"/>
                      <a:pt x="190417" y="89535"/>
                      <a:pt x="184702" y="89535"/>
                    </a:cubicBezTo>
                    <a:lnTo>
                      <a:pt x="117075" y="89535"/>
                    </a:lnTo>
                    <a:cubicBezTo>
                      <a:pt x="106788" y="89535"/>
                      <a:pt x="96596" y="89535"/>
                      <a:pt x="87642" y="90202"/>
                    </a:cubicBezTo>
                    <a:cubicBezTo>
                      <a:pt x="79761" y="90383"/>
                      <a:pt x="71967" y="91897"/>
                      <a:pt x="64592" y="94679"/>
                    </a:cubicBezTo>
                    <a:cubicBezTo>
                      <a:pt x="58328" y="96984"/>
                      <a:pt x="52959" y="101222"/>
                      <a:pt x="49257" y="106775"/>
                    </a:cubicBezTo>
                    <a:cubicBezTo>
                      <a:pt x="45438" y="114062"/>
                      <a:pt x="43475" y="122177"/>
                      <a:pt x="43542" y="130397"/>
                    </a:cubicBezTo>
                    <a:cubicBezTo>
                      <a:pt x="42780" y="141199"/>
                      <a:pt x="45447" y="151962"/>
                      <a:pt x="51162" y="161163"/>
                    </a:cubicBezTo>
                    <a:cubicBezTo>
                      <a:pt x="55414" y="167821"/>
                      <a:pt x="60576" y="173841"/>
                      <a:pt x="66497" y="179070"/>
                    </a:cubicBezTo>
                    <a:cubicBezTo>
                      <a:pt x="73387" y="184347"/>
                      <a:pt x="81588" y="187642"/>
                      <a:pt x="90214" y="188595"/>
                    </a:cubicBezTo>
                    <a:cubicBezTo>
                      <a:pt x="100173" y="189719"/>
                      <a:pt x="110198" y="190167"/>
                      <a:pt x="120218" y="189929"/>
                    </a:cubicBezTo>
                    <a:lnTo>
                      <a:pt x="176511" y="189929"/>
                    </a:lnTo>
                    <a:cubicBezTo>
                      <a:pt x="184131" y="189929"/>
                      <a:pt x="191846" y="189262"/>
                      <a:pt x="199466" y="188595"/>
                    </a:cubicBezTo>
                    <a:cubicBezTo>
                      <a:pt x="202776" y="188357"/>
                      <a:pt x="206010" y="187481"/>
                      <a:pt x="208991" y="186023"/>
                    </a:cubicBezTo>
                    <a:cubicBezTo>
                      <a:pt x="210413" y="184585"/>
                      <a:pt x="211517" y="182871"/>
                      <a:pt x="212229" y="180975"/>
                    </a:cubicBezTo>
                    <a:lnTo>
                      <a:pt x="214134" y="176498"/>
                    </a:lnTo>
                    <a:cubicBezTo>
                      <a:pt x="214757" y="174069"/>
                      <a:pt x="215619" y="171707"/>
                      <a:pt x="216706" y="169450"/>
                    </a:cubicBezTo>
                    <a:lnTo>
                      <a:pt x="218611" y="163068"/>
                    </a:lnTo>
                    <a:cubicBezTo>
                      <a:pt x="219183" y="161734"/>
                      <a:pt x="219183" y="161163"/>
                      <a:pt x="219849" y="159829"/>
                    </a:cubicBezTo>
                    <a:cubicBezTo>
                      <a:pt x="220571" y="158468"/>
                      <a:pt x="221705" y="157372"/>
                      <a:pt x="223088" y="156686"/>
                    </a:cubicBezTo>
                    <a:cubicBezTo>
                      <a:pt x="224512" y="156134"/>
                      <a:pt x="226042" y="155905"/>
                      <a:pt x="227565" y="156020"/>
                    </a:cubicBezTo>
                    <a:lnTo>
                      <a:pt x="235185" y="156020"/>
                    </a:lnTo>
                    <a:cubicBezTo>
                      <a:pt x="239661" y="156020"/>
                      <a:pt x="241566" y="157925"/>
                      <a:pt x="241566" y="161163"/>
                    </a:cubicBezTo>
                    <a:lnTo>
                      <a:pt x="241566" y="169545"/>
                    </a:lnTo>
                    <a:lnTo>
                      <a:pt x="240995" y="180404"/>
                    </a:lnTo>
                    <a:lnTo>
                      <a:pt x="239661" y="195072"/>
                    </a:lnTo>
                    <a:lnTo>
                      <a:pt x="239661" y="241173"/>
                    </a:lnTo>
                    <a:lnTo>
                      <a:pt x="240328" y="256508"/>
                    </a:lnTo>
                    <a:lnTo>
                      <a:pt x="240995" y="266033"/>
                    </a:lnTo>
                    <a:lnTo>
                      <a:pt x="240995" y="273082"/>
                    </a:lnTo>
                    <a:cubicBezTo>
                      <a:pt x="240995" y="275654"/>
                      <a:pt x="240328" y="276892"/>
                      <a:pt x="238995" y="277559"/>
                    </a:cubicBezTo>
                    <a:cubicBezTo>
                      <a:pt x="237804" y="278111"/>
                      <a:pt x="236491" y="278340"/>
                      <a:pt x="235185" y="278225"/>
                    </a:cubicBezTo>
                    <a:lnTo>
                      <a:pt x="227565" y="278225"/>
                    </a:lnTo>
                    <a:cubicBezTo>
                      <a:pt x="223659" y="278225"/>
                      <a:pt x="221754" y="277559"/>
                      <a:pt x="220516" y="275654"/>
                    </a:cubicBezTo>
                    <a:cubicBezTo>
                      <a:pt x="218543" y="271701"/>
                      <a:pt x="216826" y="267634"/>
                      <a:pt x="215373" y="263462"/>
                    </a:cubicBezTo>
                    <a:cubicBezTo>
                      <a:pt x="214253" y="258689"/>
                      <a:pt x="212320" y="254146"/>
                      <a:pt x="209658" y="250031"/>
                    </a:cubicBezTo>
                    <a:cubicBezTo>
                      <a:pt x="206474" y="247126"/>
                      <a:pt x="202424" y="245355"/>
                      <a:pt x="198132" y="244983"/>
                    </a:cubicBezTo>
                    <a:cubicBezTo>
                      <a:pt x="194894" y="244983"/>
                      <a:pt x="190417" y="244316"/>
                      <a:pt x="184702" y="244316"/>
                    </a:cubicBezTo>
                    <a:lnTo>
                      <a:pt x="116408" y="244316"/>
                    </a:lnTo>
                    <a:cubicBezTo>
                      <a:pt x="112598" y="244316"/>
                      <a:pt x="106883" y="244316"/>
                      <a:pt x="99739" y="244983"/>
                    </a:cubicBezTo>
                    <a:cubicBezTo>
                      <a:pt x="92595" y="245650"/>
                      <a:pt x="85071" y="245650"/>
                      <a:pt x="77355" y="246221"/>
                    </a:cubicBezTo>
                    <a:cubicBezTo>
                      <a:pt x="69640" y="246793"/>
                      <a:pt x="62687" y="244983"/>
                      <a:pt x="56305" y="246221"/>
                    </a:cubicBezTo>
                    <a:cubicBezTo>
                      <a:pt x="51908" y="246631"/>
                      <a:pt x="47602" y="247726"/>
                      <a:pt x="43542" y="249460"/>
                    </a:cubicBezTo>
                    <a:cubicBezTo>
                      <a:pt x="40950" y="251184"/>
                      <a:pt x="38928" y="253632"/>
                      <a:pt x="37731" y="256508"/>
                    </a:cubicBezTo>
                    <a:cubicBezTo>
                      <a:pt x="36280" y="260852"/>
                      <a:pt x="35415" y="265367"/>
                      <a:pt x="35160" y="269938"/>
                    </a:cubicBezTo>
                    <a:cubicBezTo>
                      <a:pt x="35234" y="273834"/>
                      <a:pt x="34588" y="277711"/>
                      <a:pt x="33255" y="281369"/>
                    </a:cubicBezTo>
                    <a:cubicBezTo>
                      <a:pt x="32016" y="282702"/>
                      <a:pt x="30683" y="283940"/>
                      <a:pt x="28778" y="283369"/>
                    </a:cubicBezTo>
                    <a:close/>
                  </a:path>
                </a:pathLst>
              </a:custGeom>
              <a:solidFill>
                <a:srgbClr val="FFFFFF"/>
              </a:solidFill>
              <a:ln w="9525" cap="flat">
                <a:noFill/>
                <a:prstDash val="solid"/>
                <a:miter/>
              </a:ln>
            </p:spPr>
            <p:txBody>
              <a:bodyPr rtlCol="0" anchor="ctr"/>
              <a:lstStyle/>
              <a:p>
                <a:endParaRPr lang="nl-NL"/>
              </a:p>
            </p:txBody>
          </p:sp>
          <p:sp>
            <p:nvSpPr>
              <p:cNvPr id="92" name="Freeform: Shape 91">
                <a:extLst>
                  <a:ext uri="{FF2B5EF4-FFF2-40B4-BE49-F238E27FC236}">
                    <a16:creationId xmlns:a16="http://schemas.microsoft.com/office/drawing/2014/main" id="{641DB99C-0DD9-4938-BC0B-8F1B44897D63}"/>
                  </a:ext>
                </a:extLst>
              </p:cNvPr>
              <p:cNvSpPr/>
              <p:nvPr/>
            </p:nvSpPr>
            <p:spPr>
              <a:xfrm>
                <a:off x="731340" y="2508631"/>
                <a:ext cx="244710" cy="170618"/>
              </a:xfrm>
              <a:custGeom>
                <a:avLst/>
                <a:gdLst>
                  <a:gd name="connsiteX0" fmla="*/ 47244 w 244710"/>
                  <a:gd name="connsiteY0" fmla="*/ 13430 h 170618"/>
                  <a:gd name="connsiteX1" fmla="*/ 54293 w 244710"/>
                  <a:gd name="connsiteY1" fmla="*/ 15335 h 170618"/>
                  <a:gd name="connsiteX2" fmla="*/ 55531 w 244710"/>
                  <a:gd name="connsiteY2" fmla="*/ 20479 h 170618"/>
                  <a:gd name="connsiteX3" fmla="*/ 55531 w 244710"/>
                  <a:gd name="connsiteY3" fmla="*/ 28099 h 170618"/>
                  <a:gd name="connsiteX4" fmla="*/ 53626 w 244710"/>
                  <a:gd name="connsiteY4" fmla="*/ 33242 h 170618"/>
                  <a:gd name="connsiteX5" fmla="*/ 42767 w 244710"/>
                  <a:gd name="connsiteY5" fmla="*/ 37719 h 170618"/>
                  <a:gd name="connsiteX6" fmla="*/ 31242 w 244710"/>
                  <a:gd name="connsiteY6" fmla="*/ 46673 h 170618"/>
                  <a:gd name="connsiteX7" fmla="*/ 25527 w 244710"/>
                  <a:gd name="connsiteY7" fmla="*/ 59436 h 170618"/>
                  <a:gd name="connsiteX8" fmla="*/ 23527 w 244710"/>
                  <a:gd name="connsiteY8" fmla="*/ 71628 h 170618"/>
                  <a:gd name="connsiteX9" fmla="*/ 23527 w 244710"/>
                  <a:gd name="connsiteY9" fmla="*/ 78581 h 170618"/>
                  <a:gd name="connsiteX10" fmla="*/ 28004 w 244710"/>
                  <a:gd name="connsiteY10" fmla="*/ 100965 h 170618"/>
                  <a:gd name="connsiteX11" fmla="*/ 38291 w 244710"/>
                  <a:gd name="connsiteY11" fmla="*/ 112490 h 170618"/>
                  <a:gd name="connsiteX12" fmla="*/ 49149 w 244710"/>
                  <a:gd name="connsiteY12" fmla="*/ 116967 h 170618"/>
                  <a:gd name="connsiteX13" fmla="*/ 54864 w 244710"/>
                  <a:gd name="connsiteY13" fmla="*/ 117634 h 170618"/>
                  <a:gd name="connsiteX14" fmla="*/ 69628 w 244710"/>
                  <a:gd name="connsiteY14" fmla="*/ 113824 h 170618"/>
                  <a:gd name="connsiteX15" fmla="*/ 81344 w 244710"/>
                  <a:gd name="connsiteY15" fmla="*/ 100965 h 170618"/>
                  <a:gd name="connsiteX16" fmla="*/ 93536 w 244710"/>
                  <a:gd name="connsiteY16" fmla="*/ 79915 h 170618"/>
                  <a:gd name="connsiteX17" fmla="*/ 107537 w 244710"/>
                  <a:gd name="connsiteY17" fmla="*/ 49244 h 170618"/>
                  <a:gd name="connsiteX18" fmla="*/ 133160 w 244710"/>
                  <a:gd name="connsiteY18" fmla="*/ 14669 h 170618"/>
                  <a:gd name="connsiteX19" fmla="*/ 171260 w 244710"/>
                  <a:gd name="connsiteY19" fmla="*/ 0 h 170618"/>
                  <a:gd name="connsiteX20" fmla="*/ 196787 w 244710"/>
                  <a:gd name="connsiteY20" fmla="*/ 5144 h 170618"/>
                  <a:gd name="connsiteX21" fmla="*/ 220409 w 244710"/>
                  <a:gd name="connsiteY21" fmla="*/ 22384 h 170618"/>
                  <a:gd name="connsiteX22" fmla="*/ 237744 w 244710"/>
                  <a:gd name="connsiteY22" fmla="*/ 53054 h 170618"/>
                  <a:gd name="connsiteX23" fmla="*/ 244697 w 244710"/>
                  <a:gd name="connsiteY23" fmla="*/ 99727 h 170618"/>
                  <a:gd name="connsiteX24" fmla="*/ 240221 w 244710"/>
                  <a:gd name="connsiteY24" fmla="*/ 137827 h 170618"/>
                  <a:gd name="connsiteX25" fmla="*/ 231934 w 244710"/>
                  <a:gd name="connsiteY25" fmla="*/ 162116 h 170618"/>
                  <a:gd name="connsiteX26" fmla="*/ 226219 w 244710"/>
                  <a:gd name="connsiteY26" fmla="*/ 169736 h 170618"/>
                  <a:gd name="connsiteX27" fmla="*/ 217932 w 244710"/>
                  <a:gd name="connsiteY27" fmla="*/ 170402 h 170618"/>
                  <a:gd name="connsiteX28" fmla="*/ 186119 w 244710"/>
                  <a:gd name="connsiteY28" fmla="*/ 167450 h 170618"/>
                  <a:gd name="connsiteX29" fmla="*/ 181070 w 244710"/>
                  <a:gd name="connsiteY29" fmla="*/ 166211 h 170618"/>
                  <a:gd name="connsiteX30" fmla="*/ 178499 w 244710"/>
                  <a:gd name="connsiteY30" fmla="*/ 159830 h 170618"/>
                  <a:gd name="connsiteX31" fmla="*/ 178499 w 244710"/>
                  <a:gd name="connsiteY31" fmla="*/ 151543 h 170618"/>
                  <a:gd name="connsiteX32" fmla="*/ 180404 w 244710"/>
                  <a:gd name="connsiteY32" fmla="*/ 146399 h 170618"/>
                  <a:gd name="connsiteX33" fmla="*/ 191262 w 244710"/>
                  <a:gd name="connsiteY33" fmla="*/ 143161 h 170618"/>
                  <a:gd name="connsiteX34" fmla="*/ 203359 w 244710"/>
                  <a:gd name="connsiteY34" fmla="*/ 136112 h 170618"/>
                  <a:gd name="connsiteX35" fmla="*/ 212312 w 244710"/>
                  <a:gd name="connsiteY35" fmla="*/ 124682 h 170618"/>
                  <a:gd name="connsiteX36" fmla="*/ 218123 w 244710"/>
                  <a:gd name="connsiteY36" fmla="*/ 110585 h 170618"/>
                  <a:gd name="connsiteX37" fmla="*/ 220028 w 244710"/>
                  <a:gd name="connsiteY37" fmla="*/ 95917 h 170618"/>
                  <a:gd name="connsiteX38" fmla="*/ 211741 w 244710"/>
                  <a:gd name="connsiteY38" fmla="*/ 66485 h 170618"/>
                  <a:gd name="connsiteX39" fmla="*/ 188500 w 244710"/>
                  <a:gd name="connsiteY39" fmla="*/ 54388 h 170618"/>
                  <a:gd name="connsiteX40" fmla="*/ 176975 w 244710"/>
                  <a:gd name="connsiteY40" fmla="*/ 56960 h 170618"/>
                  <a:gd name="connsiteX41" fmla="*/ 168021 w 244710"/>
                  <a:gd name="connsiteY41" fmla="*/ 64675 h 170618"/>
                  <a:gd name="connsiteX42" fmla="*/ 160401 w 244710"/>
                  <a:gd name="connsiteY42" fmla="*/ 75533 h 170618"/>
                  <a:gd name="connsiteX43" fmla="*/ 154019 w 244710"/>
                  <a:gd name="connsiteY43" fmla="*/ 88964 h 170618"/>
                  <a:gd name="connsiteX44" fmla="*/ 138494 w 244710"/>
                  <a:gd name="connsiteY44" fmla="*/ 121063 h 170618"/>
                  <a:gd name="connsiteX45" fmla="*/ 121825 w 244710"/>
                  <a:gd name="connsiteY45" fmla="*/ 145352 h 170618"/>
                  <a:gd name="connsiteX46" fmla="*/ 74200 w 244710"/>
                  <a:gd name="connsiteY46" fmla="*/ 165830 h 170618"/>
                  <a:gd name="connsiteX47" fmla="*/ 56959 w 244710"/>
                  <a:gd name="connsiteY47" fmla="*/ 163925 h 170618"/>
                  <a:gd name="connsiteX48" fmla="*/ 39053 w 244710"/>
                  <a:gd name="connsiteY48" fmla="*/ 156877 h 170618"/>
                  <a:gd name="connsiteX49" fmla="*/ 22384 w 244710"/>
                  <a:gd name="connsiteY49" fmla="*/ 143447 h 170618"/>
                  <a:gd name="connsiteX50" fmla="*/ 8954 w 244710"/>
                  <a:gd name="connsiteY50" fmla="*/ 122396 h 170618"/>
                  <a:gd name="connsiteX51" fmla="*/ 3905 w 244710"/>
                  <a:gd name="connsiteY51" fmla="*/ 107633 h 170618"/>
                  <a:gd name="connsiteX52" fmla="*/ 1333 w 244710"/>
                  <a:gd name="connsiteY52" fmla="*/ 92964 h 170618"/>
                  <a:gd name="connsiteX53" fmla="*/ 0 w 244710"/>
                  <a:gd name="connsiteY53" fmla="*/ 80201 h 170618"/>
                  <a:gd name="connsiteX54" fmla="*/ 0 w 244710"/>
                  <a:gd name="connsiteY54" fmla="*/ 71247 h 170618"/>
                  <a:gd name="connsiteX55" fmla="*/ 3239 w 244710"/>
                  <a:gd name="connsiteY55" fmla="*/ 39243 h 170618"/>
                  <a:gd name="connsiteX56" fmla="*/ 9620 w 244710"/>
                  <a:gd name="connsiteY56" fmla="*/ 18764 h 170618"/>
                  <a:gd name="connsiteX57" fmla="*/ 20479 w 244710"/>
                  <a:gd name="connsiteY57" fmla="*/ 13049 h 170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44710" h="170618">
                    <a:moveTo>
                      <a:pt x="47244" y="13430"/>
                    </a:moveTo>
                    <a:cubicBezTo>
                      <a:pt x="49724" y="13402"/>
                      <a:pt x="52164" y="14059"/>
                      <a:pt x="54293" y="15335"/>
                    </a:cubicBezTo>
                    <a:cubicBezTo>
                      <a:pt x="55642" y="16678"/>
                      <a:pt x="56121" y="18669"/>
                      <a:pt x="55531" y="20479"/>
                    </a:cubicBezTo>
                    <a:lnTo>
                      <a:pt x="55531" y="28099"/>
                    </a:lnTo>
                    <a:cubicBezTo>
                      <a:pt x="55531" y="30671"/>
                      <a:pt x="54864" y="32576"/>
                      <a:pt x="53626" y="33242"/>
                    </a:cubicBezTo>
                    <a:cubicBezTo>
                      <a:pt x="50157" y="35081"/>
                      <a:pt x="46521" y="36576"/>
                      <a:pt x="42767" y="37719"/>
                    </a:cubicBezTo>
                    <a:cubicBezTo>
                      <a:pt x="38284" y="39767"/>
                      <a:pt x="34338" y="42834"/>
                      <a:pt x="31242" y="46673"/>
                    </a:cubicBezTo>
                    <a:cubicBezTo>
                      <a:pt x="28669" y="50597"/>
                      <a:pt x="26740" y="54902"/>
                      <a:pt x="25527" y="59436"/>
                    </a:cubicBezTo>
                    <a:cubicBezTo>
                      <a:pt x="24163" y="63351"/>
                      <a:pt x="23486" y="67475"/>
                      <a:pt x="23527" y="71628"/>
                    </a:cubicBezTo>
                    <a:lnTo>
                      <a:pt x="23527" y="78581"/>
                    </a:lnTo>
                    <a:cubicBezTo>
                      <a:pt x="23148" y="86297"/>
                      <a:pt x="24685" y="93993"/>
                      <a:pt x="28004" y="100965"/>
                    </a:cubicBezTo>
                    <a:cubicBezTo>
                      <a:pt x="30528" y="105528"/>
                      <a:pt x="34042" y="109471"/>
                      <a:pt x="38291" y="112490"/>
                    </a:cubicBezTo>
                    <a:cubicBezTo>
                      <a:pt x="41615" y="114614"/>
                      <a:pt x="45292" y="116129"/>
                      <a:pt x="49149" y="116967"/>
                    </a:cubicBezTo>
                    <a:cubicBezTo>
                      <a:pt x="51024" y="117396"/>
                      <a:pt x="52941" y="117615"/>
                      <a:pt x="54864" y="117634"/>
                    </a:cubicBezTo>
                    <a:cubicBezTo>
                      <a:pt x="60028" y="117624"/>
                      <a:pt x="65105" y="116319"/>
                      <a:pt x="69628" y="113824"/>
                    </a:cubicBezTo>
                    <a:cubicBezTo>
                      <a:pt x="74450" y="110471"/>
                      <a:pt x="78455" y="106080"/>
                      <a:pt x="81344" y="100965"/>
                    </a:cubicBezTo>
                    <a:cubicBezTo>
                      <a:pt x="85820" y="93917"/>
                      <a:pt x="89630" y="86963"/>
                      <a:pt x="93536" y="79915"/>
                    </a:cubicBezTo>
                    <a:cubicBezTo>
                      <a:pt x="98012" y="70961"/>
                      <a:pt x="102489" y="60865"/>
                      <a:pt x="107537" y="49244"/>
                    </a:cubicBezTo>
                    <a:cubicBezTo>
                      <a:pt x="113433" y="35976"/>
                      <a:pt x="122181" y="24175"/>
                      <a:pt x="133160" y="14669"/>
                    </a:cubicBezTo>
                    <a:cubicBezTo>
                      <a:pt x="143591" y="5210"/>
                      <a:pt x="157177" y="-19"/>
                      <a:pt x="171260" y="0"/>
                    </a:cubicBezTo>
                    <a:cubicBezTo>
                      <a:pt x="180018" y="76"/>
                      <a:pt x="188682" y="1819"/>
                      <a:pt x="196787" y="5144"/>
                    </a:cubicBezTo>
                    <a:cubicBezTo>
                      <a:pt x="205924" y="8925"/>
                      <a:pt x="214024" y="14831"/>
                      <a:pt x="220409" y="22384"/>
                    </a:cubicBezTo>
                    <a:cubicBezTo>
                      <a:pt x="227992" y="31480"/>
                      <a:pt x="233865" y="41872"/>
                      <a:pt x="237744" y="53054"/>
                    </a:cubicBezTo>
                    <a:cubicBezTo>
                      <a:pt x="242564" y="68132"/>
                      <a:pt x="244912" y="83896"/>
                      <a:pt x="244697" y="99727"/>
                    </a:cubicBezTo>
                    <a:cubicBezTo>
                      <a:pt x="244779" y="112567"/>
                      <a:pt x="243275" y="125359"/>
                      <a:pt x="240221" y="137827"/>
                    </a:cubicBezTo>
                    <a:cubicBezTo>
                      <a:pt x="238307" y="146190"/>
                      <a:pt x="235529" y="154324"/>
                      <a:pt x="231934" y="162116"/>
                    </a:cubicBezTo>
                    <a:cubicBezTo>
                      <a:pt x="230792" y="165145"/>
                      <a:pt x="228809" y="167793"/>
                      <a:pt x="226219" y="169736"/>
                    </a:cubicBezTo>
                    <a:cubicBezTo>
                      <a:pt x="223549" y="170612"/>
                      <a:pt x="220708" y="170841"/>
                      <a:pt x="217932" y="170402"/>
                    </a:cubicBezTo>
                    <a:lnTo>
                      <a:pt x="186119" y="167450"/>
                    </a:lnTo>
                    <a:cubicBezTo>
                      <a:pt x="184374" y="167354"/>
                      <a:pt x="182661" y="166935"/>
                      <a:pt x="181070" y="166211"/>
                    </a:cubicBezTo>
                    <a:cubicBezTo>
                      <a:pt x="179070" y="165545"/>
                      <a:pt x="178499" y="162973"/>
                      <a:pt x="178499" y="159830"/>
                    </a:cubicBezTo>
                    <a:lnTo>
                      <a:pt x="178499" y="151543"/>
                    </a:lnTo>
                    <a:cubicBezTo>
                      <a:pt x="178499" y="148304"/>
                      <a:pt x="179070" y="147066"/>
                      <a:pt x="180404" y="146399"/>
                    </a:cubicBezTo>
                    <a:cubicBezTo>
                      <a:pt x="183893" y="144923"/>
                      <a:pt x="187535" y="143837"/>
                      <a:pt x="191262" y="143161"/>
                    </a:cubicBezTo>
                    <a:cubicBezTo>
                      <a:pt x="195765" y="141732"/>
                      <a:pt x="199896" y="139322"/>
                      <a:pt x="203359" y="136112"/>
                    </a:cubicBezTo>
                    <a:cubicBezTo>
                      <a:pt x="206930" y="132798"/>
                      <a:pt x="209952" y="128940"/>
                      <a:pt x="212312" y="124682"/>
                    </a:cubicBezTo>
                    <a:cubicBezTo>
                      <a:pt x="214772" y="120215"/>
                      <a:pt x="216721" y="115491"/>
                      <a:pt x="218123" y="110585"/>
                    </a:cubicBezTo>
                    <a:cubicBezTo>
                      <a:pt x="219358" y="105794"/>
                      <a:pt x="219998" y="100870"/>
                      <a:pt x="220028" y="95917"/>
                    </a:cubicBezTo>
                    <a:cubicBezTo>
                      <a:pt x="220575" y="85458"/>
                      <a:pt x="217663" y="75114"/>
                      <a:pt x="211741" y="66485"/>
                    </a:cubicBezTo>
                    <a:cubicBezTo>
                      <a:pt x="206474" y="58855"/>
                      <a:pt x="197771" y="54321"/>
                      <a:pt x="188500" y="54388"/>
                    </a:cubicBezTo>
                    <a:cubicBezTo>
                      <a:pt x="184511" y="54340"/>
                      <a:pt x="180564" y="55217"/>
                      <a:pt x="176975" y="56960"/>
                    </a:cubicBezTo>
                    <a:cubicBezTo>
                      <a:pt x="173562" y="58988"/>
                      <a:pt x="170531" y="61598"/>
                      <a:pt x="168021" y="64675"/>
                    </a:cubicBezTo>
                    <a:cubicBezTo>
                      <a:pt x="164925" y="67875"/>
                      <a:pt x="162354" y="71533"/>
                      <a:pt x="160401" y="75533"/>
                    </a:cubicBezTo>
                    <a:cubicBezTo>
                      <a:pt x="158016" y="79886"/>
                      <a:pt x="155885" y="84363"/>
                      <a:pt x="154019" y="88964"/>
                    </a:cubicBezTo>
                    <a:cubicBezTo>
                      <a:pt x="148019" y="100965"/>
                      <a:pt x="143161" y="111538"/>
                      <a:pt x="138494" y="121063"/>
                    </a:cubicBezTo>
                    <a:cubicBezTo>
                      <a:pt x="133915" y="129788"/>
                      <a:pt x="128320" y="137941"/>
                      <a:pt x="121825" y="145352"/>
                    </a:cubicBezTo>
                    <a:cubicBezTo>
                      <a:pt x="109764" y="158887"/>
                      <a:pt x="92324" y="166392"/>
                      <a:pt x="74200" y="165830"/>
                    </a:cubicBezTo>
                    <a:cubicBezTo>
                      <a:pt x="68402" y="165811"/>
                      <a:pt x="62622" y="165173"/>
                      <a:pt x="56959" y="163925"/>
                    </a:cubicBezTo>
                    <a:cubicBezTo>
                      <a:pt x="50627" y="162630"/>
                      <a:pt x="44568" y="160249"/>
                      <a:pt x="39053" y="156877"/>
                    </a:cubicBezTo>
                    <a:cubicBezTo>
                      <a:pt x="32949" y="153124"/>
                      <a:pt x="27348" y="148609"/>
                      <a:pt x="22384" y="143447"/>
                    </a:cubicBezTo>
                    <a:cubicBezTo>
                      <a:pt x="16780" y="137217"/>
                      <a:pt x="12242" y="130102"/>
                      <a:pt x="8954" y="122396"/>
                    </a:cubicBezTo>
                    <a:cubicBezTo>
                      <a:pt x="6622" y="117720"/>
                      <a:pt x="4924" y="112757"/>
                      <a:pt x="3905" y="107633"/>
                    </a:cubicBezTo>
                    <a:cubicBezTo>
                      <a:pt x="2781" y="102794"/>
                      <a:pt x="1923" y="97898"/>
                      <a:pt x="1333" y="92964"/>
                    </a:cubicBezTo>
                    <a:cubicBezTo>
                      <a:pt x="593" y="88744"/>
                      <a:pt x="149" y="84477"/>
                      <a:pt x="0" y="80201"/>
                    </a:cubicBezTo>
                    <a:lnTo>
                      <a:pt x="0" y="71247"/>
                    </a:lnTo>
                    <a:cubicBezTo>
                      <a:pt x="96" y="60503"/>
                      <a:pt x="1180" y="49787"/>
                      <a:pt x="3239" y="39243"/>
                    </a:cubicBezTo>
                    <a:cubicBezTo>
                      <a:pt x="4389" y="32147"/>
                      <a:pt x="6538" y="25251"/>
                      <a:pt x="9620" y="18764"/>
                    </a:cubicBezTo>
                    <a:cubicBezTo>
                      <a:pt x="11672" y="14764"/>
                      <a:pt x="16016" y="12478"/>
                      <a:pt x="20479" y="13049"/>
                    </a:cubicBezTo>
                    <a:close/>
                  </a:path>
                </a:pathLst>
              </a:custGeom>
              <a:solidFill>
                <a:srgbClr val="FFFFFF"/>
              </a:solidFill>
              <a:ln w="9525" cap="flat">
                <a:noFill/>
                <a:prstDash val="solid"/>
                <a:miter/>
              </a:ln>
            </p:spPr>
            <p:txBody>
              <a:bodyPr rtlCol="0" anchor="ctr"/>
              <a:lstStyle/>
              <a:p>
                <a:endParaRPr lang="nl-NL"/>
              </a:p>
            </p:txBody>
          </p:sp>
          <p:sp>
            <p:nvSpPr>
              <p:cNvPr id="93" name="Freeform: Shape 92">
                <a:extLst>
                  <a:ext uri="{FF2B5EF4-FFF2-40B4-BE49-F238E27FC236}">
                    <a16:creationId xmlns:a16="http://schemas.microsoft.com/office/drawing/2014/main" id="{1D9A3119-EA18-44F8-9B02-3A852E9F6ACC}"/>
                  </a:ext>
                </a:extLst>
              </p:cNvPr>
              <p:cNvSpPr/>
              <p:nvPr/>
            </p:nvSpPr>
            <p:spPr>
              <a:xfrm>
                <a:off x="727591" y="2276792"/>
                <a:ext cx="246636" cy="199222"/>
              </a:xfrm>
              <a:custGeom>
                <a:avLst/>
                <a:gdLst>
                  <a:gd name="connsiteX0" fmla="*/ 64423 w 246636"/>
                  <a:gd name="connsiteY0" fmla="*/ 13145 h 199222"/>
                  <a:gd name="connsiteX1" fmla="*/ 66995 w 246636"/>
                  <a:gd name="connsiteY1" fmla="*/ 15145 h 199222"/>
                  <a:gd name="connsiteX2" fmla="*/ 67567 w 246636"/>
                  <a:gd name="connsiteY2" fmla="*/ 19621 h 199222"/>
                  <a:gd name="connsiteX3" fmla="*/ 67567 w 246636"/>
                  <a:gd name="connsiteY3" fmla="*/ 29051 h 199222"/>
                  <a:gd name="connsiteX4" fmla="*/ 64423 w 246636"/>
                  <a:gd name="connsiteY4" fmla="*/ 36004 h 199222"/>
                  <a:gd name="connsiteX5" fmla="*/ 52898 w 246636"/>
                  <a:gd name="connsiteY5" fmla="*/ 40481 h 199222"/>
                  <a:gd name="connsiteX6" fmla="*/ 43945 w 246636"/>
                  <a:gd name="connsiteY6" fmla="*/ 50006 h 199222"/>
                  <a:gd name="connsiteX7" fmla="*/ 38801 w 246636"/>
                  <a:gd name="connsiteY7" fmla="*/ 74962 h 199222"/>
                  <a:gd name="connsiteX8" fmla="*/ 45183 w 246636"/>
                  <a:gd name="connsiteY8" fmla="*/ 103537 h 199222"/>
                  <a:gd name="connsiteX9" fmla="*/ 63090 w 246636"/>
                  <a:gd name="connsiteY9" fmla="*/ 125254 h 199222"/>
                  <a:gd name="connsiteX10" fmla="*/ 89379 w 246636"/>
                  <a:gd name="connsiteY10" fmla="*/ 138684 h 199222"/>
                  <a:gd name="connsiteX11" fmla="*/ 153292 w 246636"/>
                  <a:gd name="connsiteY11" fmla="*/ 138017 h 199222"/>
                  <a:gd name="connsiteX12" fmla="*/ 179485 w 246636"/>
                  <a:gd name="connsiteY12" fmla="*/ 122682 h 199222"/>
                  <a:gd name="connsiteX13" fmla="*/ 196726 w 246636"/>
                  <a:gd name="connsiteY13" fmla="*/ 99727 h 199222"/>
                  <a:gd name="connsiteX14" fmla="*/ 203107 w 246636"/>
                  <a:gd name="connsiteY14" fmla="*/ 69628 h 199222"/>
                  <a:gd name="connsiteX15" fmla="*/ 201202 w 246636"/>
                  <a:gd name="connsiteY15" fmla="*/ 49816 h 199222"/>
                  <a:gd name="connsiteX16" fmla="*/ 196059 w 246636"/>
                  <a:gd name="connsiteY16" fmla="*/ 33814 h 199222"/>
                  <a:gd name="connsiteX17" fmla="*/ 190344 w 246636"/>
                  <a:gd name="connsiteY17" fmla="*/ 21050 h 199222"/>
                  <a:gd name="connsiteX18" fmla="*/ 185200 w 246636"/>
                  <a:gd name="connsiteY18" fmla="*/ 12763 h 199222"/>
                  <a:gd name="connsiteX19" fmla="*/ 181390 w 246636"/>
                  <a:gd name="connsiteY19" fmla="*/ 6953 h 199222"/>
                  <a:gd name="connsiteX20" fmla="*/ 178819 w 246636"/>
                  <a:gd name="connsiteY20" fmla="*/ 1905 h 199222"/>
                  <a:gd name="connsiteX21" fmla="*/ 180724 w 246636"/>
                  <a:gd name="connsiteY21" fmla="*/ 0 h 199222"/>
                  <a:gd name="connsiteX22" fmla="*/ 184629 w 246636"/>
                  <a:gd name="connsiteY22" fmla="*/ 0 h 199222"/>
                  <a:gd name="connsiteX23" fmla="*/ 192249 w 246636"/>
                  <a:gd name="connsiteY23" fmla="*/ 571 h 199222"/>
                  <a:gd name="connsiteX24" fmla="*/ 206917 w 246636"/>
                  <a:gd name="connsiteY24" fmla="*/ 2477 h 199222"/>
                  <a:gd name="connsiteX25" fmla="*/ 221681 w 246636"/>
                  <a:gd name="connsiteY25" fmla="*/ 5048 h 199222"/>
                  <a:gd name="connsiteX26" fmla="*/ 229301 w 246636"/>
                  <a:gd name="connsiteY26" fmla="*/ 7620 h 199222"/>
                  <a:gd name="connsiteX27" fmla="*/ 234445 w 246636"/>
                  <a:gd name="connsiteY27" fmla="*/ 16574 h 199222"/>
                  <a:gd name="connsiteX28" fmla="*/ 240160 w 246636"/>
                  <a:gd name="connsiteY28" fmla="*/ 34481 h 199222"/>
                  <a:gd name="connsiteX29" fmla="*/ 244636 w 246636"/>
                  <a:gd name="connsiteY29" fmla="*/ 56864 h 199222"/>
                  <a:gd name="connsiteX30" fmla="*/ 246637 w 246636"/>
                  <a:gd name="connsiteY30" fmla="*/ 79820 h 199222"/>
                  <a:gd name="connsiteX31" fmla="*/ 239588 w 246636"/>
                  <a:gd name="connsiteY31" fmla="*/ 122015 h 199222"/>
                  <a:gd name="connsiteX32" fmla="*/ 218443 w 246636"/>
                  <a:gd name="connsiteY32" fmla="*/ 160115 h 199222"/>
                  <a:gd name="connsiteX33" fmla="*/ 182057 w 246636"/>
                  <a:gd name="connsiteY33" fmla="*/ 188214 h 199222"/>
                  <a:gd name="connsiteX34" fmla="*/ 130908 w 246636"/>
                  <a:gd name="connsiteY34" fmla="*/ 199168 h 199222"/>
                  <a:gd name="connsiteX35" fmla="*/ 90617 w 246636"/>
                  <a:gd name="connsiteY35" fmla="*/ 192691 h 199222"/>
                  <a:gd name="connsiteX36" fmla="*/ 47755 w 246636"/>
                  <a:gd name="connsiteY36" fmla="*/ 171641 h 199222"/>
                  <a:gd name="connsiteX37" fmla="*/ 130 w 246636"/>
                  <a:gd name="connsiteY37" fmla="*/ 71247 h 199222"/>
                  <a:gd name="connsiteX38" fmla="*/ 4606 w 246636"/>
                  <a:gd name="connsiteY38" fmla="*/ 32290 h 199222"/>
                  <a:gd name="connsiteX39" fmla="*/ 10321 w 246636"/>
                  <a:gd name="connsiteY39" fmla="*/ 14383 h 199222"/>
                  <a:gd name="connsiteX40" fmla="*/ 18608 w 246636"/>
                  <a:gd name="connsiteY40" fmla="*/ 7334 h 199222"/>
                  <a:gd name="connsiteX41" fmla="*/ 25657 w 246636"/>
                  <a:gd name="connsiteY41" fmla="*/ 7334 h 199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6636" h="199222">
                    <a:moveTo>
                      <a:pt x="64423" y="13145"/>
                    </a:moveTo>
                    <a:cubicBezTo>
                      <a:pt x="65662" y="13811"/>
                      <a:pt x="66995" y="14478"/>
                      <a:pt x="66995" y="15145"/>
                    </a:cubicBezTo>
                    <a:cubicBezTo>
                      <a:pt x="67471" y="16583"/>
                      <a:pt x="67666" y="18107"/>
                      <a:pt x="67567" y="19621"/>
                    </a:cubicBezTo>
                    <a:lnTo>
                      <a:pt x="67567" y="29051"/>
                    </a:lnTo>
                    <a:cubicBezTo>
                      <a:pt x="68206" y="31813"/>
                      <a:pt x="66919" y="34662"/>
                      <a:pt x="64423" y="36004"/>
                    </a:cubicBezTo>
                    <a:cubicBezTo>
                      <a:pt x="60760" y="37919"/>
                      <a:pt x="56894" y="39424"/>
                      <a:pt x="52898" y="40481"/>
                    </a:cubicBezTo>
                    <a:cubicBezTo>
                      <a:pt x="50326" y="41148"/>
                      <a:pt x="47183" y="44387"/>
                      <a:pt x="43945" y="50006"/>
                    </a:cubicBezTo>
                    <a:cubicBezTo>
                      <a:pt x="40036" y="57721"/>
                      <a:pt x="38260" y="66332"/>
                      <a:pt x="38801" y="74962"/>
                    </a:cubicBezTo>
                    <a:cubicBezTo>
                      <a:pt x="38664" y="84858"/>
                      <a:pt x="40850" y="94640"/>
                      <a:pt x="45183" y="103537"/>
                    </a:cubicBezTo>
                    <a:cubicBezTo>
                      <a:pt x="49700" y="111862"/>
                      <a:pt x="55779" y="119234"/>
                      <a:pt x="63090" y="125254"/>
                    </a:cubicBezTo>
                    <a:cubicBezTo>
                      <a:pt x="71101" y="131074"/>
                      <a:pt x="79971" y="135598"/>
                      <a:pt x="89379" y="138684"/>
                    </a:cubicBezTo>
                    <a:cubicBezTo>
                      <a:pt x="110134" y="145771"/>
                      <a:pt x="132689" y="145533"/>
                      <a:pt x="153292" y="138017"/>
                    </a:cubicBezTo>
                    <a:cubicBezTo>
                      <a:pt x="163007" y="134807"/>
                      <a:pt x="171934" y="129588"/>
                      <a:pt x="179485" y="122682"/>
                    </a:cubicBezTo>
                    <a:cubicBezTo>
                      <a:pt x="186985" y="116519"/>
                      <a:pt x="192898" y="108652"/>
                      <a:pt x="196726" y="99727"/>
                    </a:cubicBezTo>
                    <a:cubicBezTo>
                      <a:pt x="201028" y="90278"/>
                      <a:pt x="203207" y="80010"/>
                      <a:pt x="203107" y="69628"/>
                    </a:cubicBezTo>
                    <a:cubicBezTo>
                      <a:pt x="203087" y="62979"/>
                      <a:pt x="202449" y="56350"/>
                      <a:pt x="201202" y="49816"/>
                    </a:cubicBezTo>
                    <a:cubicBezTo>
                      <a:pt x="200183" y="44282"/>
                      <a:pt x="198454" y="38900"/>
                      <a:pt x="196059" y="33814"/>
                    </a:cubicBezTo>
                    <a:cubicBezTo>
                      <a:pt x="194154" y="29337"/>
                      <a:pt x="192249" y="25527"/>
                      <a:pt x="190344" y="21050"/>
                    </a:cubicBezTo>
                    <a:lnTo>
                      <a:pt x="185200" y="12763"/>
                    </a:lnTo>
                    <a:lnTo>
                      <a:pt x="181390" y="6953"/>
                    </a:lnTo>
                    <a:cubicBezTo>
                      <a:pt x="179939" y="5648"/>
                      <a:pt x="179023" y="3848"/>
                      <a:pt x="178819" y="1905"/>
                    </a:cubicBezTo>
                    <a:cubicBezTo>
                      <a:pt x="178819" y="1238"/>
                      <a:pt x="179485" y="571"/>
                      <a:pt x="180724" y="0"/>
                    </a:cubicBezTo>
                    <a:lnTo>
                      <a:pt x="184629" y="0"/>
                    </a:lnTo>
                    <a:cubicBezTo>
                      <a:pt x="187179" y="29"/>
                      <a:pt x="189724" y="219"/>
                      <a:pt x="192249" y="571"/>
                    </a:cubicBezTo>
                    <a:lnTo>
                      <a:pt x="206917" y="2477"/>
                    </a:lnTo>
                    <a:cubicBezTo>
                      <a:pt x="212061" y="3143"/>
                      <a:pt x="217204" y="4477"/>
                      <a:pt x="221681" y="5048"/>
                    </a:cubicBezTo>
                    <a:cubicBezTo>
                      <a:pt x="224330" y="5544"/>
                      <a:pt x="226895" y="6410"/>
                      <a:pt x="229301" y="7620"/>
                    </a:cubicBezTo>
                    <a:cubicBezTo>
                      <a:pt x="231841" y="10049"/>
                      <a:pt x="233626" y="13154"/>
                      <a:pt x="234445" y="16574"/>
                    </a:cubicBezTo>
                    <a:cubicBezTo>
                      <a:pt x="236350" y="22288"/>
                      <a:pt x="238255" y="28099"/>
                      <a:pt x="240160" y="34481"/>
                    </a:cubicBezTo>
                    <a:cubicBezTo>
                      <a:pt x="242136" y="41834"/>
                      <a:pt x="243632" y="49311"/>
                      <a:pt x="244636" y="56864"/>
                    </a:cubicBezTo>
                    <a:cubicBezTo>
                      <a:pt x="245964" y="64446"/>
                      <a:pt x="246634" y="72123"/>
                      <a:pt x="246637" y="79820"/>
                    </a:cubicBezTo>
                    <a:cubicBezTo>
                      <a:pt x="246597" y="94174"/>
                      <a:pt x="244216" y="108423"/>
                      <a:pt x="239588" y="122015"/>
                    </a:cubicBezTo>
                    <a:cubicBezTo>
                      <a:pt x="235090" y="135969"/>
                      <a:pt x="227907" y="148914"/>
                      <a:pt x="218443" y="160115"/>
                    </a:cubicBezTo>
                    <a:cubicBezTo>
                      <a:pt x="208246" y="171745"/>
                      <a:pt x="195889" y="181289"/>
                      <a:pt x="182057" y="188214"/>
                    </a:cubicBezTo>
                    <a:cubicBezTo>
                      <a:pt x="166151" y="195967"/>
                      <a:pt x="148595" y="199730"/>
                      <a:pt x="130908" y="199168"/>
                    </a:cubicBezTo>
                    <a:cubicBezTo>
                      <a:pt x="117235" y="198977"/>
                      <a:pt x="103662" y="196796"/>
                      <a:pt x="90617" y="192691"/>
                    </a:cubicBezTo>
                    <a:cubicBezTo>
                      <a:pt x="75179" y="188309"/>
                      <a:pt x="60659" y="181175"/>
                      <a:pt x="47755" y="171641"/>
                    </a:cubicBezTo>
                    <a:cubicBezTo>
                      <a:pt x="16146" y="148200"/>
                      <a:pt x="-1712" y="110557"/>
                      <a:pt x="130" y="71247"/>
                    </a:cubicBezTo>
                    <a:cubicBezTo>
                      <a:pt x="-352" y="58112"/>
                      <a:pt x="1157" y="44977"/>
                      <a:pt x="4606" y="32290"/>
                    </a:cubicBezTo>
                    <a:cubicBezTo>
                      <a:pt x="7750" y="22765"/>
                      <a:pt x="9655" y="16288"/>
                      <a:pt x="10321" y="14383"/>
                    </a:cubicBezTo>
                    <a:cubicBezTo>
                      <a:pt x="11552" y="10668"/>
                      <a:pt x="14747" y="7953"/>
                      <a:pt x="18608" y="7334"/>
                    </a:cubicBezTo>
                    <a:cubicBezTo>
                      <a:pt x="20910" y="6667"/>
                      <a:pt x="23354" y="6667"/>
                      <a:pt x="25657" y="7334"/>
                    </a:cubicBezTo>
                    <a:close/>
                  </a:path>
                </a:pathLst>
              </a:custGeom>
              <a:solidFill>
                <a:srgbClr val="FFFFFF"/>
              </a:solidFill>
              <a:ln w="9525" cap="flat">
                <a:noFill/>
                <a:prstDash val="solid"/>
                <a:miter/>
              </a:ln>
            </p:spPr>
            <p:txBody>
              <a:bodyPr rtlCol="0" anchor="ctr"/>
              <a:lstStyle/>
              <a:p>
                <a:endParaRPr lang="nl-NL"/>
              </a:p>
            </p:txBody>
          </p:sp>
          <p:sp>
            <p:nvSpPr>
              <p:cNvPr id="94" name="Freeform: Shape 93">
                <a:extLst>
                  <a:ext uri="{FF2B5EF4-FFF2-40B4-BE49-F238E27FC236}">
                    <a16:creationId xmlns:a16="http://schemas.microsoft.com/office/drawing/2014/main" id="{3611D6E0-63E7-4E18-9F73-2DFF8F0A56B3}"/>
                  </a:ext>
                </a:extLst>
              </p:cNvPr>
              <p:cNvSpPr/>
              <p:nvPr/>
            </p:nvSpPr>
            <p:spPr>
              <a:xfrm>
                <a:off x="607167" y="1974183"/>
                <a:ext cx="363155" cy="278606"/>
              </a:xfrm>
              <a:custGeom>
                <a:avLst/>
                <a:gdLst>
                  <a:gd name="connsiteX0" fmla="*/ 222567 w 363155"/>
                  <a:gd name="connsiteY0" fmla="*/ 89535 h 278606"/>
                  <a:gd name="connsiteX1" fmla="*/ 204660 w 363155"/>
                  <a:gd name="connsiteY1" fmla="*/ 90106 h 278606"/>
                  <a:gd name="connsiteX2" fmla="*/ 186086 w 363155"/>
                  <a:gd name="connsiteY2" fmla="*/ 94583 h 278606"/>
                  <a:gd name="connsiteX3" fmla="*/ 165607 w 363155"/>
                  <a:gd name="connsiteY3" fmla="*/ 130397 h 278606"/>
                  <a:gd name="connsiteX4" fmla="*/ 170751 w 363155"/>
                  <a:gd name="connsiteY4" fmla="*/ 153448 h 278606"/>
                  <a:gd name="connsiteX5" fmla="*/ 184848 w 363155"/>
                  <a:gd name="connsiteY5" fmla="*/ 172498 h 278606"/>
                  <a:gd name="connsiteX6" fmla="*/ 210375 w 363155"/>
                  <a:gd name="connsiteY6" fmla="*/ 187166 h 278606"/>
                  <a:gd name="connsiteX7" fmla="*/ 237902 w 363155"/>
                  <a:gd name="connsiteY7" fmla="*/ 189167 h 278606"/>
                  <a:gd name="connsiteX8" fmla="*/ 292861 w 363155"/>
                  <a:gd name="connsiteY8" fmla="*/ 189167 h 278606"/>
                  <a:gd name="connsiteX9" fmla="*/ 315245 w 363155"/>
                  <a:gd name="connsiteY9" fmla="*/ 188500 h 278606"/>
                  <a:gd name="connsiteX10" fmla="*/ 327342 w 363155"/>
                  <a:gd name="connsiteY10" fmla="*/ 186595 h 278606"/>
                  <a:gd name="connsiteX11" fmla="*/ 332485 w 363155"/>
                  <a:gd name="connsiteY11" fmla="*/ 181451 h 278606"/>
                  <a:gd name="connsiteX12" fmla="*/ 339534 w 363155"/>
                  <a:gd name="connsiteY12" fmla="*/ 162401 h 278606"/>
                  <a:gd name="connsiteX13" fmla="*/ 342772 w 363155"/>
                  <a:gd name="connsiteY13" fmla="*/ 156591 h 278606"/>
                  <a:gd name="connsiteX14" fmla="*/ 347820 w 363155"/>
                  <a:gd name="connsiteY14" fmla="*/ 156019 h 278606"/>
                  <a:gd name="connsiteX15" fmla="*/ 356774 w 363155"/>
                  <a:gd name="connsiteY15" fmla="*/ 156019 h 278606"/>
                  <a:gd name="connsiteX16" fmla="*/ 361917 w 363155"/>
                  <a:gd name="connsiteY16" fmla="*/ 156591 h 278606"/>
                  <a:gd name="connsiteX17" fmla="*/ 363156 w 363155"/>
                  <a:gd name="connsiteY17" fmla="*/ 161735 h 278606"/>
                  <a:gd name="connsiteX18" fmla="*/ 363156 w 363155"/>
                  <a:gd name="connsiteY18" fmla="*/ 167450 h 278606"/>
                  <a:gd name="connsiteX19" fmla="*/ 362584 w 363155"/>
                  <a:gd name="connsiteY19" fmla="*/ 176975 h 278606"/>
                  <a:gd name="connsiteX20" fmla="*/ 361917 w 363155"/>
                  <a:gd name="connsiteY20" fmla="*/ 192310 h 278606"/>
                  <a:gd name="connsiteX21" fmla="*/ 361917 w 363155"/>
                  <a:gd name="connsiteY21" fmla="*/ 242792 h 278606"/>
                  <a:gd name="connsiteX22" fmla="*/ 362584 w 363155"/>
                  <a:gd name="connsiteY22" fmla="*/ 258794 h 278606"/>
                  <a:gd name="connsiteX23" fmla="*/ 363156 w 363155"/>
                  <a:gd name="connsiteY23" fmla="*/ 267748 h 278606"/>
                  <a:gd name="connsiteX24" fmla="*/ 363156 w 363155"/>
                  <a:gd name="connsiteY24" fmla="*/ 272891 h 278606"/>
                  <a:gd name="connsiteX25" fmla="*/ 361251 w 363155"/>
                  <a:gd name="connsiteY25" fmla="*/ 277368 h 278606"/>
                  <a:gd name="connsiteX26" fmla="*/ 357441 w 363155"/>
                  <a:gd name="connsiteY26" fmla="*/ 277940 h 278606"/>
                  <a:gd name="connsiteX27" fmla="*/ 349725 w 363155"/>
                  <a:gd name="connsiteY27" fmla="*/ 277940 h 278606"/>
                  <a:gd name="connsiteX28" fmla="*/ 342772 w 363155"/>
                  <a:gd name="connsiteY28" fmla="*/ 275463 h 278606"/>
                  <a:gd name="connsiteX29" fmla="*/ 337629 w 363155"/>
                  <a:gd name="connsiteY29" fmla="*/ 262604 h 278606"/>
                  <a:gd name="connsiteX30" fmla="*/ 331818 w 363155"/>
                  <a:gd name="connsiteY30" fmla="*/ 249174 h 278606"/>
                  <a:gd name="connsiteX31" fmla="*/ 320388 w 363155"/>
                  <a:gd name="connsiteY31" fmla="*/ 244126 h 278606"/>
                  <a:gd name="connsiteX32" fmla="*/ 309530 w 363155"/>
                  <a:gd name="connsiteY32" fmla="*/ 243459 h 278606"/>
                  <a:gd name="connsiteX33" fmla="*/ 95979 w 363155"/>
                  <a:gd name="connsiteY33" fmla="*/ 243459 h 278606"/>
                  <a:gd name="connsiteX34" fmla="*/ 63975 w 363155"/>
                  <a:gd name="connsiteY34" fmla="*/ 244126 h 278606"/>
                  <a:gd name="connsiteX35" fmla="*/ 46068 w 363155"/>
                  <a:gd name="connsiteY35" fmla="*/ 246031 h 278606"/>
                  <a:gd name="connsiteX36" fmla="*/ 39020 w 363155"/>
                  <a:gd name="connsiteY36" fmla="*/ 253079 h 278606"/>
                  <a:gd name="connsiteX37" fmla="*/ 35210 w 363155"/>
                  <a:gd name="connsiteY37" fmla="*/ 270319 h 278606"/>
                  <a:gd name="connsiteX38" fmla="*/ 32067 w 363155"/>
                  <a:gd name="connsiteY38" fmla="*/ 277368 h 278606"/>
                  <a:gd name="connsiteX39" fmla="*/ 26923 w 363155"/>
                  <a:gd name="connsiteY39" fmla="*/ 278606 h 278606"/>
                  <a:gd name="connsiteX40" fmla="*/ 18636 w 363155"/>
                  <a:gd name="connsiteY40" fmla="*/ 278606 h 278606"/>
                  <a:gd name="connsiteX41" fmla="*/ 13493 w 363155"/>
                  <a:gd name="connsiteY41" fmla="*/ 276035 h 278606"/>
                  <a:gd name="connsiteX42" fmla="*/ 12255 w 363155"/>
                  <a:gd name="connsiteY42" fmla="*/ 270319 h 278606"/>
                  <a:gd name="connsiteX43" fmla="*/ 1301 w 363155"/>
                  <a:gd name="connsiteY43" fmla="*/ 198692 h 278606"/>
                  <a:gd name="connsiteX44" fmla="*/ 63 w 363155"/>
                  <a:gd name="connsiteY44" fmla="*/ 193643 h 278606"/>
                  <a:gd name="connsiteX45" fmla="*/ 63 w 363155"/>
                  <a:gd name="connsiteY45" fmla="*/ 192310 h 278606"/>
                  <a:gd name="connsiteX46" fmla="*/ 3301 w 363155"/>
                  <a:gd name="connsiteY46" fmla="*/ 187166 h 278606"/>
                  <a:gd name="connsiteX47" fmla="*/ 9683 w 363155"/>
                  <a:gd name="connsiteY47" fmla="*/ 186595 h 278606"/>
                  <a:gd name="connsiteX48" fmla="*/ 22446 w 363155"/>
                  <a:gd name="connsiteY48" fmla="*/ 186595 h 278606"/>
                  <a:gd name="connsiteX49" fmla="*/ 41496 w 363155"/>
                  <a:gd name="connsiteY49" fmla="*/ 187166 h 278606"/>
                  <a:gd name="connsiteX50" fmla="*/ 60070 w 363155"/>
                  <a:gd name="connsiteY50" fmla="*/ 187833 h 278606"/>
                  <a:gd name="connsiteX51" fmla="*/ 72167 w 363155"/>
                  <a:gd name="connsiteY51" fmla="*/ 187833 h 278606"/>
                  <a:gd name="connsiteX52" fmla="*/ 130365 w 363155"/>
                  <a:gd name="connsiteY52" fmla="*/ 188500 h 278606"/>
                  <a:gd name="connsiteX53" fmla="*/ 157225 w 363155"/>
                  <a:gd name="connsiteY53" fmla="*/ 189167 h 278606"/>
                  <a:gd name="connsiteX54" fmla="*/ 165512 w 363155"/>
                  <a:gd name="connsiteY54" fmla="*/ 189167 h 278606"/>
                  <a:gd name="connsiteX55" fmla="*/ 168750 w 363155"/>
                  <a:gd name="connsiteY55" fmla="*/ 188500 h 278606"/>
                  <a:gd name="connsiteX56" fmla="*/ 163035 w 363155"/>
                  <a:gd name="connsiteY56" fmla="*/ 182118 h 278606"/>
                  <a:gd name="connsiteX57" fmla="*/ 157892 w 363155"/>
                  <a:gd name="connsiteY57" fmla="*/ 176975 h 278606"/>
                  <a:gd name="connsiteX58" fmla="*/ 153415 w 363155"/>
                  <a:gd name="connsiteY58" fmla="*/ 172498 h 278606"/>
                  <a:gd name="connsiteX59" fmla="*/ 139318 w 363155"/>
                  <a:gd name="connsiteY59" fmla="*/ 157829 h 278606"/>
                  <a:gd name="connsiteX60" fmla="*/ 129793 w 363155"/>
                  <a:gd name="connsiteY60" fmla="*/ 144399 h 278606"/>
                  <a:gd name="connsiteX61" fmla="*/ 123983 w 363155"/>
                  <a:gd name="connsiteY61" fmla="*/ 129064 h 278606"/>
                  <a:gd name="connsiteX62" fmla="*/ 122078 w 363155"/>
                  <a:gd name="connsiteY62" fmla="*/ 108585 h 278606"/>
                  <a:gd name="connsiteX63" fmla="*/ 122078 w 363155"/>
                  <a:gd name="connsiteY63" fmla="*/ 99060 h 278606"/>
                  <a:gd name="connsiteX64" fmla="*/ 123983 w 363155"/>
                  <a:gd name="connsiteY64" fmla="*/ 85058 h 278606"/>
                  <a:gd name="connsiteX65" fmla="*/ 129126 w 363155"/>
                  <a:gd name="connsiteY65" fmla="*/ 68390 h 278606"/>
                  <a:gd name="connsiteX66" fmla="*/ 138651 w 363155"/>
                  <a:gd name="connsiteY66" fmla="*/ 52388 h 278606"/>
                  <a:gd name="connsiteX67" fmla="*/ 150748 w 363155"/>
                  <a:gd name="connsiteY67" fmla="*/ 41529 h 278606"/>
                  <a:gd name="connsiteX68" fmla="*/ 166083 w 363155"/>
                  <a:gd name="connsiteY68" fmla="*/ 35814 h 278606"/>
                  <a:gd name="connsiteX69" fmla="*/ 189705 w 363155"/>
                  <a:gd name="connsiteY69" fmla="*/ 33909 h 278606"/>
                  <a:gd name="connsiteX70" fmla="*/ 298005 w 363155"/>
                  <a:gd name="connsiteY70" fmla="*/ 33909 h 278606"/>
                  <a:gd name="connsiteX71" fmla="*/ 320960 w 363155"/>
                  <a:gd name="connsiteY71" fmla="*/ 32575 h 278606"/>
                  <a:gd name="connsiteX72" fmla="*/ 330485 w 363155"/>
                  <a:gd name="connsiteY72" fmla="*/ 29432 h 278606"/>
                  <a:gd name="connsiteX73" fmla="*/ 334295 w 363155"/>
                  <a:gd name="connsiteY73" fmla="*/ 24289 h 278606"/>
                  <a:gd name="connsiteX74" fmla="*/ 336200 w 363155"/>
                  <a:gd name="connsiteY74" fmla="*/ 19812 h 278606"/>
                  <a:gd name="connsiteX75" fmla="*/ 338772 w 363155"/>
                  <a:gd name="connsiteY75" fmla="*/ 13430 h 278606"/>
                  <a:gd name="connsiteX76" fmla="*/ 340677 w 363155"/>
                  <a:gd name="connsiteY76" fmla="*/ 7048 h 278606"/>
                  <a:gd name="connsiteX77" fmla="*/ 342010 w 363155"/>
                  <a:gd name="connsiteY77" fmla="*/ 3810 h 278606"/>
                  <a:gd name="connsiteX78" fmla="*/ 349630 w 363155"/>
                  <a:gd name="connsiteY78" fmla="*/ 0 h 278606"/>
                  <a:gd name="connsiteX79" fmla="*/ 356679 w 363155"/>
                  <a:gd name="connsiteY79" fmla="*/ 0 h 278606"/>
                  <a:gd name="connsiteX80" fmla="*/ 363060 w 363155"/>
                  <a:gd name="connsiteY80" fmla="*/ 5715 h 278606"/>
                  <a:gd name="connsiteX81" fmla="*/ 362489 w 363155"/>
                  <a:gd name="connsiteY81" fmla="*/ 21050 h 278606"/>
                  <a:gd name="connsiteX82" fmla="*/ 361822 w 363155"/>
                  <a:gd name="connsiteY82" fmla="*/ 62675 h 278606"/>
                  <a:gd name="connsiteX83" fmla="*/ 361822 w 363155"/>
                  <a:gd name="connsiteY83" fmla="*/ 86296 h 278606"/>
                  <a:gd name="connsiteX84" fmla="*/ 362489 w 363155"/>
                  <a:gd name="connsiteY84" fmla="*/ 101632 h 278606"/>
                  <a:gd name="connsiteX85" fmla="*/ 363060 w 363155"/>
                  <a:gd name="connsiteY85" fmla="*/ 111157 h 278606"/>
                  <a:gd name="connsiteX86" fmla="*/ 363060 w 363155"/>
                  <a:gd name="connsiteY86" fmla="*/ 117538 h 278606"/>
                  <a:gd name="connsiteX87" fmla="*/ 361155 w 363155"/>
                  <a:gd name="connsiteY87" fmla="*/ 122015 h 278606"/>
                  <a:gd name="connsiteX88" fmla="*/ 357345 w 363155"/>
                  <a:gd name="connsiteY88" fmla="*/ 122682 h 278606"/>
                  <a:gd name="connsiteX89" fmla="*/ 349630 w 363155"/>
                  <a:gd name="connsiteY89" fmla="*/ 122682 h 278606"/>
                  <a:gd name="connsiteX90" fmla="*/ 342677 w 363155"/>
                  <a:gd name="connsiteY90" fmla="*/ 120110 h 278606"/>
                  <a:gd name="connsiteX91" fmla="*/ 337533 w 363155"/>
                  <a:gd name="connsiteY91" fmla="*/ 107252 h 278606"/>
                  <a:gd name="connsiteX92" fmla="*/ 331723 w 363155"/>
                  <a:gd name="connsiteY92" fmla="*/ 93917 h 278606"/>
                  <a:gd name="connsiteX93" fmla="*/ 320293 w 363155"/>
                  <a:gd name="connsiteY93" fmla="*/ 89440 h 278606"/>
                  <a:gd name="connsiteX94" fmla="*/ 309435 w 363155"/>
                  <a:gd name="connsiteY94" fmla="*/ 88773 h 278606"/>
                  <a:gd name="connsiteX95" fmla="*/ 292766 w 363155"/>
                  <a:gd name="connsiteY95" fmla="*/ 88106 h 278606"/>
                  <a:gd name="connsiteX96" fmla="*/ 273716 w 363155"/>
                  <a:gd name="connsiteY96" fmla="*/ 88106 h 278606"/>
                  <a:gd name="connsiteX97" fmla="*/ 221995 w 363155"/>
                  <a:gd name="connsiteY97" fmla="*/ 8944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63155" h="278606">
                    <a:moveTo>
                      <a:pt x="222567" y="89535"/>
                    </a:moveTo>
                    <a:cubicBezTo>
                      <a:pt x="216756" y="89535"/>
                      <a:pt x="211041" y="89535"/>
                      <a:pt x="204660" y="90106"/>
                    </a:cubicBezTo>
                    <a:cubicBezTo>
                      <a:pt x="198273" y="90621"/>
                      <a:pt x="192007" y="92135"/>
                      <a:pt x="186086" y="94583"/>
                    </a:cubicBezTo>
                    <a:cubicBezTo>
                      <a:pt x="172149" y="100746"/>
                      <a:pt x="163847" y="115262"/>
                      <a:pt x="165607" y="130397"/>
                    </a:cubicBezTo>
                    <a:cubicBezTo>
                      <a:pt x="165737" y="138351"/>
                      <a:pt x="167486" y="146190"/>
                      <a:pt x="170751" y="153448"/>
                    </a:cubicBezTo>
                    <a:cubicBezTo>
                      <a:pt x="174274" y="160592"/>
                      <a:pt x="179049" y="167040"/>
                      <a:pt x="184848" y="172498"/>
                    </a:cubicBezTo>
                    <a:cubicBezTo>
                      <a:pt x="191913" y="179556"/>
                      <a:pt x="200720" y="184614"/>
                      <a:pt x="210375" y="187166"/>
                    </a:cubicBezTo>
                    <a:cubicBezTo>
                      <a:pt x="219457" y="188776"/>
                      <a:pt x="228682" y="189452"/>
                      <a:pt x="237902" y="189167"/>
                    </a:cubicBezTo>
                    <a:lnTo>
                      <a:pt x="292861" y="189167"/>
                    </a:lnTo>
                    <a:cubicBezTo>
                      <a:pt x="300576" y="189167"/>
                      <a:pt x="308196" y="188500"/>
                      <a:pt x="315245" y="188500"/>
                    </a:cubicBezTo>
                    <a:cubicBezTo>
                      <a:pt x="319350" y="188471"/>
                      <a:pt x="323427" y="187833"/>
                      <a:pt x="327342" y="186595"/>
                    </a:cubicBezTo>
                    <a:cubicBezTo>
                      <a:pt x="329370" y="185223"/>
                      <a:pt x="331117" y="183480"/>
                      <a:pt x="332485" y="181451"/>
                    </a:cubicBezTo>
                    <a:cubicBezTo>
                      <a:pt x="335411" y="175327"/>
                      <a:pt x="337771" y="168954"/>
                      <a:pt x="339534" y="162401"/>
                    </a:cubicBezTo>
                    <a:cubicBezTo>
                      <a:pt x="340772" y="159163"/>
                      <a:pt x="341439" y="156591"/>
                      <a:pt x="342772" y="156591"/>
                    </a:cubicBezTo>
                    <a:cubicBezTo>
                      <a:pt x="344411" y="156115"/>
                      <a:pt x="346117" y="155924"/>
                      <a:pt x="347820" y="156019"/>
                    </a:cubicBezTo>
                    <a:lnTo>
                      <a:pt x="356774" y="156019"/>
                    </a:lnTo>
                    <a:cubicBezTo>
                      <a:pt x="358508" y="155924"/>
                      <a:pt x="360246" y="156115"/>
                      <a:pt x="361917" y="156591"/>
                    </a:cubicBezTo>
                    <a:cubicBezTo>
                      <a:pt x="363156" y="157258"/>
                      <a:pt x="363156" y="159163"/>
                      <a:pt x="363156" y="161735"/>
                    </a:cubicBezTo>
                    <a:lnTo>
                      <a:pt x="363156" y="167450"/>
                    </a:lnTo>
                    <a:lnTo>
                      <a:pt x="362584" y="176975"/>
                    </a:lnTo>
                    <a:lnTo>
                      <a:pt x="361917" y="192310"/>
                    </a:lnTo>
                    <a:lnTo>
                      <a:pt x="361917" y="242792"/>
                    </a:lnTo>
                    <a:cubicBezTo>
                      <a:pt x="361917" y="249841"/>
                      <a:pt x="362584" y="254984"/>
                      <a:pt x="362584" y="258794"/>
                    </a:cubicBezTo>
                    <a:cubicBezTo>
                      <a:pt x="362584" y="262604"/>
                      <a:pt x="363156" y="265843"/>
                      <a:pt x="363156" y="267748"/>
                    </a:cubicBezTo>
                    <a:lnTo>
                      <a:pt x="363156" y="272891"/>
                    </a:lnTo>
                    <a:cubicBezTo>
                      <a:pt x="363156" y="275463"/>
                      <a:pt x="362584" y="276701"/>
                      <a:pt x="361251" y="277368"/>
                    </a:cubicBezTo>
                    <a:cubicBezTo>
                      <a:pt x="360038" y="277835"/>
                      <a:pt x="358737" y="278035"/>
                      <a:pt x="357441" y="277940"/>
                    </a:cubicBezTo>
                    <a:lnTo>
                      <a:pt x="349725" y="277940"/>
                    </a:lnTo>
                    <a:cubicBezTo>
                      <a:pt x="345915" y="277940"/>
                      <a:pt x="344010" y="277368"/>
                      <a:pt x="342772" y="275463"/>
                    </a:cubicBezTo>
                    <a:cubicBezTo>
                      <a:pt x="340635" y="271358"/>
                      <a:pt x="338912" y="267052"/>
                      <a:pt x="337629" y="262604"/>
                    </a:cubicBezTo>
                    <a:cubicBezTo>
                      <a:pt x="336435" y="257842"/>
                      <a:pt x="334473" y="253308"/>
                      <a:pt x="331818" y="249174"/>
                    </a:cubicBezTo>
                    <a:cubicBezTo>
                      <a:pt x="328685" y="246250"/>
                      <a:pt x="324658" y="244478"/>
                      <a:pt x="320388" y="244126"/>
                    </a:cubicBezTo>
                    <a:cubicBezTo>
                      <a:pt x="317817" y="244126"/>
                      <a:pt x="314007" y="243459"/>
                      <a:pt x="309530" y="243459"/>
                    </a:cubicBezTo>
                    <a:lnTo>
                      <a:pt x="95979" y="243459"/>
                    </a:lnTo>
                    <a:cubicBezTo>
                      <a:pt x="84454" y="243459"/>
                      <a:pt x="73596" y="244126"/>
                      <a:pt x="63975" y="244126"/>
                    </a:cubicBezTo>
                    <a:cubicBezTo>
                      <a:pt x="57955" y="244107"/>
                      <a:pt x="51950" y="244745"/>
                      <a:pt x="46068" y="246031"/>
                    </a:cubicBezTo>
                    <a:cubicBezTo>
                      <a:pt x="42860" y="247326"/>
                      <a:pt x="40317" y="249869"/>
                      <a:pt x="39020" y="253079"/>
                    </a:cubicBezTo>
                    <a:cubicBezTo>
                      <a:pt x="38448" y="256223"/>
                      <a:pt x="37115" y="262033"/>
                      <a:pt x="35210" y="270319"/>
                    </a:cubicBezTo>
                    <a:cubicBezTo>
                      <a:pt x="35117" y="272986"/>
                      <a:pt x="33990" y="275520"/>
                      <a:pt x="32067" y="277368"/>
                    </a:cubicBezTo>
                    <a:cubicBezTo>
                      <a:pt x="30449" y="278111"/>
                      <a:pt x="28702" y="278530"/>
                      <a:pt x="26923" y="278606"/>
                    </a:cubicBezTo>
                    <a:lnTo>
                      <a:pt x="18636" y="278606"/>
                    </a:lnTo>
                    <a:cubicBezTo>
                      <a:pt x="15398" y="278606"/>
                      <a:pt x="14160" y="277940"/>
                      <a:pt x="13493" y="276035"/>
                    </a:cubicBezTo>
                    <a:cubicBezTo>
                      <a:pt x="12765" y="274215"/>
                      <a:pt x="12346" y="272282"/>
                      <a:pt x="12255" y="270319"/>
                    </a:cubicBezTo>
                    <a:lnTo>
                      <a:pt x="1301" y="198692"/>
                    </a:lnTo>
                    <a:cubicBezTo>
                      <a:pt x="729" y="197453"/>
                      <a:pt x="729" y="195548"/>
                      <a:pt x="63" y="193643"/>
                    </a:cubicBezTo>
                    <a:lnTo>
                      <a:pt x="63" y="192310"/>
                    </a:lnTo>
                    <a:cubicBezTo>
                      <a:pt x="-318" y="190024"/>
                      <a:pt x="1073" y="187814"/>
                      <a:pt x="3301" y="187166"/>
                    </a:cubicBezTo>
                    <a:cubicBezTo>
                      <a:pt x="5329" y="186366"/>
                      <a:pt x="7545" y="186166"/>
                      <a:pt x="9683" y="186595"/>
                    </a:cubicBezTo>
                    <a:lnTo>
                      <a:pt x="22446" y="186595"/>
                    </a:lnTo>
                    <a:cubicBezTo>
                      <a:pt x="28161" y="186595"/>
                      <a:pt x="34543" y="186595"/>
                      <a:pt x="41496" y="187166"/>
                    </a:cubicBezTo>
                    <a:cubicBezTo>
                      <a:pt x="48450" y="187738"/>
                      <a:pt x="54355" y="187166"/>
                      <a:pt x="60070" y="187833"/>
                    </a:cubicBezTo>
                    <a:cubicBezTo>
                      <a:pt x="64094" y="188176"/>
                      <a:pt x="68142" y="188176"/>
                      <a:pt x="72167" y="187833"/>
                    </a:cubicBezTo>
                    <a:cubicBezTo>
                      <a:pt x="96551" y="187833"/>
                      <a:pt x="116363" y="187833"/>
                      <a:pt x="130365" y="188500"/>
                    </a:cubicBezTo>
                    <a:cubicBezTo>
                      <a:pt x="144366" y="189167"/>
                      <a:pt x="153415" y="189167"/>
                      <a:pt x="157225" y="189167"/>
                    </a:cubicBezTo>
                    <a:lnTo>
                      <a:pt x="165512" y="189167"/>
                    </a:lnTo>
                    <a:cubicBezTo>
                      <a:pt x="167512" y="189167"/>
                      <a:pt x="168750" y="189167"/>
                      <a:pt x="168750" y="188500"/>
                    </a:cubicBezTo>
                    <a:cubicBezTo>
                      <a:pt x="166845" y="185928"/>
                      <a:pt x="164274" y="184023"/>
                      <a:pt x="163035" y="182118"/>
                    </a:cubicBezTo>
                    <a:lnTo>
                      <a:pt x="157892" y="176975"/>
                    </a:lnTo>
                    <a:lnTo>
                      <a:pt x="153415" y="172498"/>
                    </a:lnTo>
                    <a:cubicBezTo>
                      <a:pt x="148272" y="166783"/>
                      <a:pt x="143128" y="162306"/>
                      <a:pt x="139318" y="157829"/>
                    </a:cubicBezTo>
                    <a:cubicBezTo>
                      <a:pt x="135450" y="153886"/>
                      <a:pt x="132234" y="149352"/>
                      <a:pt x="129793" y="144399"/>
                    </a:cubicBezTo>
                    <a:cubicBezTo>
                      <a:pt x="127336" y="139503"/>
                      <a:pt x="125389" y="134360"/>
                      <a:pt x="123983" y="129064"/>
                    </a:cubicBezTo>
                    <a:cubicBezTo>
                      <a:pt x="122705" y="122311"/>
                      <a:pt x="122066" y="115453"/>
                      <a:pt x="122078" y="108585"/>
                    </a:cubicBezTo>
                    <a:lnTo>
                      <a:pt x="122078" y="99060"/>
                    </a:lnTo>
                    <a:cubicBezTo>
                      <a:pt x="122064" y="94326"/>
                      <a:pt x="122705" y="89611"/>
                      <a:pt x="123983" y="85058"/>
                    </a:cubicBezTo>
                    <a:cubicBezTo>
                      <a:pt x="125316" y="79248"/>
                      <a:pt x="127221" y="74104"/>
                      <a:pt x="129126" y="68390"/>
                    </a:cubicBezTo>
                    <a:cubicBezTo>
                      <a:pt x="131677" y="62703"/>
                      <a:pt x="134873" y="57340"/>
                      <a:pt x="138651" y="52388"/>
                    </a:cubicBezTo>
                    <a:cubicBezTo>
                      <a:pt x="142211" y="48273"/>
                      <a:pt x="146275" y="44625"/>
                      <a:pt x="150748" y="41529"/>
                    </a:cubicBezTo>
                    <a:cubicBezTo>
                      <a:pt x="155577" y="38938"/>
                      <a:pt x="160736" y="37014"/>
                      <a:pt x="166083" y="35814"/>
                    </a:cubicBezTo>
                    <a:cubicBezTo>
                      <a:pt x="173887" y="34495"/>
                      <a:pt x="181791" y="33858"/>
                      <a:pt x="189705" y="33909"/>
                    </a:cubicBezTo>
                    <a:lnTo>
                      <a:pt x="298005" y="33909"/>
                    </a:lnTo>
                    <a:cubicBezTo>
                      <a:pt x="305625" y="33909"/>
                      <a:pt x="313340" y="33242"/>
                      <a:pt x="320960" y="32575"/>
                    </a:cubicBezTo>
                    <a:cubicBezTo>
                      <a:pt x="324358" y="32397"/>
                      <a:pt x="327647" y="31312"/>
                      <a:pt x="330485" y="29432"/>
                    </a:cubicBezTo>
                    <a:cubicBezTo>
                      <a:pt x="331890" y="27822"/>
                      <a:pt x="333164" y="26102"/>
                      <a:pt x="334295" y="24289"/>
                    </a:cubicBezTo>
                    <a:cubicBezTo>
                      <a:pt x="334721" y="22716"/>
                      <a:pt x="335362" y="21209"/>
                      <a:pt x="336200" y="19812"/>
                    </a:cubicBezTo>
                    <a:lnTo>
                      <a:pt x="338772" y="13430"/>
                    </a:lnTo>
                    <a:lnTo>
                      <a:pt x="340677" y="7048"/>
                    </a:lnTo>
                    <a:cubicBezTo>
                      <a:pt x="341343" y="5715"/>
                      <a:pt x="341343" y="5144"/>
                      <a:pt x="342010" y="3810"/>
                    </a:cubicBezTo>
                    <a:cubicBezTo>
                      <a:pt x="343809" y="1412"/>
                      <a:pt x="346632" y="0"/>
                      <a:pt x="349630" y="0"/>
                    </a:cubicBezTo>
                    <a:lnTo>
                      <a:pt x="356679" y="0"/>
                    </a:lnTo>
                    <a:cubicBezTo>
                      <a:pt x="361155" y="0"/>
                      <a:pt x="363060" y="1905"/>
                      <a:pt x="363060" y="5715"/>
                    </a:cubicBezTo>
                    <a:cubicBezTo>
                      <a:pt x="363060" y="9525"/>
                      <a:pt x="363060" y="13430"/>
                      <a:pt x="362489" y="21050"/>
                    </a:cubicBezTo>
                    <a:cubicBezTo>
                      <a:pt x="361917" y="28670"/>
                      <a:pt x="361822" y="42863"/>
                      <a:pt x="361822" y="62675"/>
                    </a:cubicBezTo>
                    <a:lnTo>
                      <a:pt x="361822" y="86296"/>
                    </a:lnTo>
                    <a:lnTo>
                      <a:pt x="362489" y="101632"/>
                    </a:lnTo>
                    <a:lnTo>
                      <a:pt x="363060" y="111157"/>
                    </a:lnTo>
                    <a:lnTo>
                      <a:pt x="363060" y="117538"/>
                    </a:lnTo>
                    <a:cubicBezTo>
                      <a:pt x="363272" y="119262"/>
                      <a:pt x="362546" y="120967"/>
                      <a:pt x="361155" y="122015"/>
                    </a:cubicBezTo>
                    <a:cubicBezTo>
                      <a:pt x="359963" y="122558"/>
                      <a:pt x="358651" y="122787"/>
                      <a:pt x="357345" y="122682"/>
                    </a:cubicBezTo>
                    <a:lnTo>
                      <a:pt x="349630" y="122682"/>
                    </a:lnTo>
                    <a:cubicBezTo>
                      <a:pt x="345820" y="122682"/>
                      <a:pt x="343915" y="122015"/>
                      <a:pt x="342677" y="120110"/>
                    </a:cubicBezTo>
                    <a:cubicBezTo>
                      <a:pt x="340539" y="116005"/>
                      <a:pt x="338816" y="111700"/>
                      <a:pt x="337533" y="107252"/>
                    </a:cubicBezTo>
                    <a:cubicBezTo>
                      <a:pt x="336358" y="102508"/>
                      <a:pt x="334394" y="98003"/>
                      <a:pt x="331723" y="93917"/>
                    </a:cubicBezTo>
                    <a:cubicBezTo>
                      <a:pt x="328729" y="90859"/>
                      <a:pt x="324568" y="89230"/>
                      <a:pt x="320293" y="89440"/>
                    </a:cubicBezTo>
                    <a:cubicBezTo>
                      <a:pt x="317721" y="89440"/>
                      <a:pt x="313911" y="88773"/>
                      <a:pt x="309435" y="88773"/>
                    </a:cubicBezTo>
                    <a:cubicBezTo>
                      <a:pt x="303870" y="88849"/>
                      <a:pt x="298307" y="88630"/>
                      <a:pt x="292766" y="88106"/>
                    </a:cubicBezTo>
                    <a:cubicBezTo>
                      <a:pt x="286420" y="87754"/>
                      <a:pt x="280061" y="87754"/>
                      <a:pt x="273716" y="88106"/>
                    </a:cubicBezTo>
                    <a:lnTo>
                      <a:pt x="221995" y="89440"/>
                    </a:lnTo>
                    <a:close/>
                  </a:path>
                </a:pathLst>
              </a:custGeom>
              <a:solidFill>
                <a:srgbClr val="FFFFFF"/>
              </a:solidFill>
              <a:ln w="9525" cap="flat">
                <a:noFill/>
                <a:prstDash val="solid"/>
                <a:miter/>
              </a:ln>
            </p:spPr>
            <p:txBody>
              <a:bodyPr rtlCol="0" anchor="ctr"/>
              <a:lstStyle/>
              <a:p>
                <a:endParaRPr lang="nl-NL"/>
              </a:p>
            </p:txBody>
          </p:sp>
          <p:sp>
            <p:nvSpPr>
              <p:cNvPr id="95" name="Freeform: Shape 94">
                <a:extLst>
                  <a:ext uri="{FF2B5EF4-FFF2-40B4-BE49-F238E27FC236}">
                    <a16:creationId xmlns:a16="http://schemas.microsoft.com/office/drawing/2014/main" id="{57A46AC9-2EC6-450E-A254-C91789CE87AB}"/>
                  </a:ext>
                </a:extLst>
              </p:cNvPr>
              <p:cNvSpPr/>
              <p:nvPr/>
            </p:nvSpPr>
            <p:spPr>
              <a:xfrm>
                <a:off x="729225" y="1710994"/>
                <a:ext cx="245502" cy="239471"/>
              </a:xfrm>
              <a:custGeom>
                <a:avLst/>
                <a:gdLst>
                  <a:gd name="connsiteX0" fmla="*/ 115 w 245502"/>
                  <a:gd name="connsiteY0" fmla="*/ 121266 h 239471"/>
                  <a:gd name="connsiteX1" fmla="*/ 10973 w 245502"/>
                  <a:gd name="connsiteY1" fmla="*/ 60497 h 239471"/>
                  <a:gd name="connsiteX2" fmla="*/ 41644 w 245502"/>
                  <a:gd name="connsiteY2" fmla="*/ 22397 h 239471"/>
                  <a:gd name="connsiteX3" fmla="*/ 77458 w 245502"/>
                  <a:gd name="connsiteY3" fmla="*/ 5061 h 239471"/>
                  <a:gd name="connsiteX4" fmla="*/ 116510 w 245502"/>
                  <a:gd name="connsiteY4" fmla="*/ 13 h 239471"/>
                  <a:gd name="connsiteX5" fmla="*/ 143275 w 245502"/>
                  <a:gd name="connsiteY5" fmla="*/ 2585 h 239471"/>
                  <a:gd name="connsiteX6" fmla="*/ 171850 w 245502"/>
                  <a:gd name="connsiteY6" fmla="*/ 10872 h 239471"/>
                  <a:gd name="connsiteX7" fmla="*/ 199378 w 245502"/>
                  <a:gd name="connsiteY7" fmla="*/ 26207 h 239471"/>
                  <a:gd name="connsiteX8" fmla="*/ 223000 w 245502"/>
                  <a:gd name="connsiteY8" fmla="*/ 49829 h 239471"/>
                  <a:gd name="connsiteX9" fmla="*/ 239668 w 245502"/>
                  <a:gd name="connsiteY9" fmla="*/ 82404 h 239471"/>
                  <a:gd name="connsiteX10" fmla="*/ 245383 w 245502"/>
                  <a:gd name="connsiteY10" fmla="*/ 125267 h 239471"/>
                  <a:gd name="connsiteX11" fmla="*/ 235858 w 245502"/>
                  <a:gd name="connsiteY11" fmla="*/ 178797 h 239471"/>
                  <a:gd name="connsiteX12" fmla="*/ 208522 w 245502"/>
                  <a:gd name="connsiteY12" fmla="*/ 213849 h 239471"/>
                  <a:gd name="connsiteX13" fmla="*/ 170422 w 245502"/>
                  <a:gd name="connsiteY13" fmla="*/ 233661 h 239471"/>
                  <a:gd name="connsiteX14" fmla="*/ 128226 w 245502"/>
                  <a:gd name="connsiteY14" fmla="*/ 239472 h 239471"/>
                  <a:gd name="connsiteX15" fmla="*/ 80601 w 245502"/>
                  <a:gd name="connsiteY15" fmla="*/ 231756 h 239471"/>
                  <a:gd name="connsiteX16" fmla="*/ 39643 w 245502"/>
                  <a:gd name="connsiteY16" fmla="*/ 208706 h 239471"/>
                  <a:gd name="connsiteX17" fmla="*/ 19 w 245502"/>
                  <a:gd name="connsiteY17" fmla="*/ 121171 h 239471"/>
                  <a:gd name="connsiteX18" fmla="*/ 34595 w 245502"/>
                  <a:gd name="connsiteY18" fmla="*/ 121266 h 239471"/>
                  <a:gd name="connsiteX19" fmla="*/ 41644 w 245502"/>
                  <a:gd name="connsiteY19" fmla="*/ 148127 h 239471"/>
                  <a:gd name="connsiteX20" fmla="*/ 60694 w 245502"/>
                  <a:gd name="connsiteY20" fmla="*/ 167177 h 239471"/>
                  <a:gd name="connsiteX21" fmla="*/ 88221 w 245502"/>
                  <a:gd name="connsiteY21" fmla="*/ 179369 h 239471"/>
                  <a:gd name="connsiteX22" fmla="*/ 120130 w 245502"/>
                  <a:gd name="connsiteY22" fmla="*/ 183179 h 239471"/>
                  <a:gd name="connsiteX23" fmla="*/ 154705 w 245502"/>
                  <a:gd name="connsiteY23" fmla="*/ 178702 h 239471"/>
                  <a:gd name="connsiteX24" fmla="*/ 183280 w 245502"/>
                  <a:gd name="connsiteY24" fmla="*/ 165272 h 239471"/>
                  <a:gd name="connsiteX25" fmla="*/ 202330 w 245502"/>
                  <a:gd name="connsiteY25" fmla="*/ 144222 h 239471"/>
                  <a:gd name="connsiteX26" fmla="*/ 209379 w 245502"/>
                  <a:gd name="connsiteY26" fmla="*/ 116694 h 239471"/>
                  <a:gd name="connsiteX27" fmla="*/ 202997 w 245502"/>
                  <a:gd name="connsiteY27" fmla="*/ 92406 h 239471"/>
                  <a:gd name="connsiteX28" fmla="*/ 185090 w 245502"/>
                  <a:gd name="connsiteY28" fmla="*/ 73356 h 239471"/>
                  <a:gd name="connsiteX29" fmla="*/ 158706 w 245502"/>
                  <a:gd name="connsiteY29" fmla="*/ 60497 h 239471"/>
                  <a:gd name="connsiteX30" fmla="*/ 127940 w 245502"/>
                  <a:gd name="connsiteY30" fmla="*/ 56020 h 239471"/>
                  <a:gd name="connsiteX31" fmla="*/ 99365 w 245502"/>
                  <a:gd name="connsiteY31" fmla="*/ 59259 h 239471"/>
                  <a:gd name="connsiteX32" fmla="*/ 68695 w 245502"/>
                  <a:gd name="connsiteY32" fmla="*/ 70117 h 239471"/>
                  <a:gd name="connsiteX33" fmla="*/ 44215 w 245502"/>
                  <a:gd name="connsiteY33" fmla="*/ 90024 h 239471"/>
                  <a:gd name="connsiteX34" fmla="*/ 34595 w 245502"/>
                  <a:gd name="connsiteY34" fmla="*/ 121266 h 23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5502" h="239471">
                    <a:moveTo>
                      <a:pt x="115" y="121266"/>
                    </a:moveTo>
                    <a:cubicBezTo>
                      <a:pt x="-484" y="100479"/>
                      <a:pt x="3212" y="79791"/>
                      <a:pt x="10973" y="60497"/>
                    </a:cubicBezTo>
                    <a:cubicBezTo>
                      <a:pt x="17463" y="45197"/>
                      <a:pt x="28082" y="32004"/>
                      <a:pt x="41644" y="22397"/>
                    </a:cubicBezTo>
                    <a:cubicBezTo>
                      <a:pt x="52576" y="14739"/>
                      <a:pt x="64668" y="8886"/>
                      <a:pt x="77458" y="5061"/>
                    </a:cubicBezTo>
                    <a:cubicBezTo>
                      <a:pt x="90221" y="1796"/>
                      <a:pt x="103336" y="101"/>
                      <a:pt x="116510" y="13"/>
                    </a:cubicBezTo>
                    <a:cubicBezTo>
                      <a:pt x="125500" y="-119"/>
                      <a:pt x="134476" y="744"/>
                      <a:pt x="143275" y="2585"/>
                    </a:cubicBezTo>
                    <a:cubicBezTo>
                      <a:pt x="153064" y="4340"/>
                      <a:pt x="162642" y="7118"/>
                      <a:pt x="171850" y="10872"/>
                    </a:cubicBezTo>
                    <a:cubicBezTo>
                      <a:pt x="181617" y="14841"/>
                      <a:pt x="190862" y="19991"/>
                      <a:pt x="199378" y="26207"/>
                    </a:cubicBezTo>
                    <a:cubicBezTo>
                      <a:pt x="208486" y="32743"/>
                      <a:pt x="216464" y="40722"/>
                      <a:pt x="223000" y="49829"/>
                    </a:cubicBezTo>
                    <a:cubicBezTo>
                      <a:pt x="230044" y="59859"/>
                      <a:pt x="235655" y="70823"/>
                      <a:pt x="239668" y="82404"/>
                    </a:cubicBezTo>
                    <a:cubicBezTo>
                      <a:pt x="244086" y="96243"/>
                      <a:pt x="246022" y="110755"/>
                      <a:pt x="245383" y="125267"/>
                    </a:cubicBezTo>
                    <a:cubicBezTo>
                      <a:pt x="246054" y="143585"/>
                      <a:pt x="242807" y="161835"/>
                      <a:pt x="235858" y="178797"/>
                    </a:cubicBezTo>
                    <a:cubicBezTo>
                      <a:pt x="229401" y="192330"/>
                      <a:pt x="220073" y="204291"/>
                      <a:pt x="208522" y="213849"/>
                    </a:cubicBezTo>
                    <a:cubicBezTo>
                      <a:pt x="197389" y="223110"/>
                      <a:pt x="184396" y="229866"/>
                      <a:pt x="170422" y="233661"/>
                    </a:cubicBezTo>
                    <a:cubicBezTo>
                      <a:pt x="156686" y="237504"/>
                      <a:pt x="142490" y="239458"/>
                      <a:pt x="128226" y="239472"/>
                    </a:cubicBezTo>
                    <a:cubicBezTo>
                      <a:pt x="112042" y="239445"/>
                      <a:pt x="95966" y="236841"/>
                      <a:pt x="80601" y="231756"/>
                    </a:cubicBezTo>
                    <a:cubicBezTo>
                      <a:pt x="65654" y="226641"/>
                      <a:pt x="51773" y="218828"/>
                      <a:pt x="39643" y="208706"/>
                    </a:cubicBezTo>
                    <a:cubicBezTo>
                      <a:pt x="13945" y="186970"/>
                      <a:pt x="-607" y="154823"/>
                      <a:pt x="19" y="121171"/>
                    </a:cubicBezTo>
                    <a:close/>
                    <a:moveTo>
                      <a:pt x="34595" y="121266"/>
                    </a:moveTo>
                    <a:cubicBezTo>
                      <a:pt x="34372" y="130705"/>
                      <a:pt x="36815" y="140014"/>
                      <a:pt x="41644" y="148127"/>
                    </a:cubicBezTo>
                    <a:cubicBezTo>
                      <a:pt x="46449" y="155854"/>
                      <a:pt x="52967" y="162372"/>
                      <a:pt x="60694" y="167177"/>
                    </a:cubicBezTo>
                    <a:cubicBezTo>
                      <a:pt x="69091" y="172810"/>
                      <a:pt x="78406" y="176936"/>
                      <a:pt x="88221" y="179369"/>
                    </a:cubicBezTo>
                    <a:cubicBezTo>
                      <a:pt x="98670" y="181894"/>
                      <a:pt x="109381" y="183173"/>
                      <a:pt x="120130" y="183179"/>
                    </a:cubicBezTo>
                    <a:cubicBezTo>
                      <a:pt x="131804" y="183239"/>
                      <a:pt x="143432" y="181733"/>
                      <a:pt x="154705" y="178702"/>
                    </a:cubicBezTo>
                    <a:cubicBezTo>
                      <a:pt x="164980" y="176033"/>
                      <a:pt x="174669" y="171479"/>
                      <a:pt x="183280" y="165272"/>
                    </a:cubicBezTo>
                    <a:cubicBezTo>
                      <a:pt x="190893" y="159510"/>
                      <a:pt x="197356" y="152369"/>
                      <a:pt x="202330" y="144222"/>
                    </a:cubicBezTo>
                    <a:cubicBezTo>
                      <a:pt x="207195" y="135880"/>
                      <a:pt x="209635" y="126347"/>
                      <a:pt x="209379" y="116694"/>
                    </a:cubicBezTo>
                    <a:cubicBezTo>
                      <a:pt x="209540" y="108164"/>
                      <a:pt x="207331" y="99755"/>
                      <a:pt x="202997" y="92406"/>
                    </a:cubicBezTo>
                    <a:cubicBezTo>
                      <a:pt x="198436" y="84866"/>
                      <a:pt x="192334" y="78374"/>
                      <a:pt x="185090" y="73356"/>
                    </a:cubicBezTo>
                    <a:cubicBezTo>
                      <a:pt x="177041" y="67684"/>
                      <a:pt x="168133" y="63342"/>
                      <a:pt x="158706" y="60497"/>
                    </a:cubicBezTo>
                    <a:cubicBezTo>
                      <a:pt x="148732" y="57473"/>
                      <a:pt x="138361" y="55964"/>
                      <a:pt x="127940" y="56020"/>
                    </a:cubicBezTo>
                    <a:cubicBezTo>
                      <a:pt x="118333" y="56174"/>
                      <a:pt x="108764" y="57258"/>
                      <a:pt x="99365" y="59259"/>
                    </a:cubicBezTo>
                    <a:cubicBezTo>
                      <a:pt x="88629" y="61222"/>
                      <a:pt x="78275" y="64888"/>
                      <a:pt x="68695" y="70117"/>
                    </a:cubicBezTo>
                    <a:cubicBezTo>
                      <a:pt x="59315" y="75094"/>
                      <a:pt x="50999" y="81856"/>
                      <a:pt x="44215" y="90024"/>
                    </a:cubicBezTo>
                    <a:cubicBezTo>
                      <a:pt x="37586" y="99060"/>
                      <a:pt x="34196" y="110067"/>
                      <a:pt x="34595" y="121266"/>
                    </a:cubicBezTo>
                    <a:close/>
                  </a:path>
                </a:pathLst>
              </a:custGeom>
              <a:solidFill>
                <a:srgbClr val="FFFFFF"/>
              </a:solidFill>
              <a:ln w="9525" cap="flat">
                <a:noFill/>
                <a:prstDash val="solid"/>
                <a:miter/>
              </a:ln>
            </p:spPr>
            <p:txBody>
              <a:bodyPr rtlCol="0" anchor="ctr"/>
              <a:lstStyle/>
              <a:p>
                <a:endParaRPr lang="nl-NL"/>
              </a:p>
            </p:txBody>
          </p:sp>
          <p:sp>
            <p:nvSpPr>
              <p:cNvPr id="96" name="Freeform: Shape 95">
                <a:extLst>
                  <a:ext uri="{FF2B5EF4-FFF2-40B4-BE49-F238E27FC236}">
                    <a16:creationId xmlns:a16="http://schemas.microsoft.com/office/drawing/2014/main" id="{983673D8-C09D-468B-AB75-0452A4BBD847}"/>
                  </a:ext>
                </a:extLst>
              </p:cNvPr>
              <p:cNvSpPr/>
              <p:nvPr/>
            </p:nvSpPr>
            <p:spPr>
              <a:xfrm>
                <a:off x="639799" y="1506981"/>
                <a:ext cx="335087" cy="185282"/>
              </a:xfrm>
              <a:custGeom>
                <a:avLst/>
                <a:gdLst>
                  <a:gd name="connsiteX0" fmla="*/ 158597 w 335087"/>
                  <a:gd name="connsiteY0" fmla="*/ 140494 h 185282"/>
                  <a:gd name="connsiteX1" fmla="*/ 142595 w 335087"/>
                  <a:gd name="connsiteY1" fmla="*/ 140494 h 185282"/>
                  <a:gd name="connsiteX2" fmla="*/ 134785 w 335087"/>
                  <a:gd name="connsiteY2" fmla="*/ 141637 h 185282"/>
                  <a:gd name="connsiteX3" fmla="*/ 130975 w 335087"/>
                  <a:gd name="connsiteY3" fmla="*/ 145447 h 185282"/>
                  <a:gd name="connsiteX4" fmla="*/ 130308 w 335087"/>
                  <a:gd name="connsiteY4" fmla="*/ 152496 h 185282"/>
                  <a:gd name="connsiteX5" fmla="*/ 130308 w 335087"/>
                  <a:gd name="connsiteY5" fmla="*/ 173070 h 185282"/>
                  <a:gd name="connsiteX6" fmla="*/ 130975 w 335087"/>
                  <a:gd name="connsiteY6" fmla="*/ 180785 h 185282"/>
                  <a:gd name="connsiteX7" fmla="*/ 127736 w 335087"/>
                  <a:gd name="connsiteY7" fmla="*/ 185262 h 185282"/>
                  <a:gd name="connsiteX8" fmla="*/ 124498 w 335087"/>
                  <a:gd name="connsiteY8" fmla="*/ 184595 h 185282"/>
                  <a:gd name="connsiteX9" fmla="*/ 121355 w 335087"/>
                  <a:gd name="connsiteY9" fmla="*/ 184023 h 185282"/>
                  <a:gd name="connsiteX10" fmla="*/ 105353 w 335087"/>
                  <a:gd name="connsiteY10" fmla="*/ 178213 h 185282"/>
                  <a:gd name="connsiteX11" fmla="*/ 95161 w 335087"/>
                  <a:gd name="connsiteY11" fmla="*/ 173736 h 185282"/>
                  <a:gd name="connsiteX12" fmla="*/ 93256 w 335087"/>
                  <a:gd name="connsiteY12" fmla="*/ 168021 h 185282"/>
                  <a:gd name="connsiteX13" fmla="*/ 93827 w 335087"/>
                  <a:gd name="connsiteY13" fmla="*/ 159735 h 185282"/>
                  <a:gd name="connsiteX14" fmla="*/ 94494 w 335087"/>
                  <a:gd name="connsiteY14" fmla="*/ 152019 h 185282"/>
                  <a:gd name="connsiteX15" fmla="*/ 91256 w 335087"/>
                  <a:gd name="connsiteY15" fmla="*/ 141161 h 185282"/>
                  <a:gd name="connsiteX16" fmla="*/ 83636 w 335087"/>
                  <a:gd name="connsiteY16" fmla="*/ 139256 h 185282"/>
                  <a:gd name="connsiteX17" fmla="*/ 75920 w 335087"/>
                  <a:gd name="connsiteY17" fmla="*/ 139256 h 185282"/>
                  <a:gd name="connsiteX18" fmla="*/ 60585 w 335087"/>
                  <a:gd name="connsiteY18" fmla="*/ 139827 h 185282"/>
                  <a:gd name="connsiteX19" fmla="*/ 44012 w 335087"/>
                  <a:gd name="connsiteY19" fmla="*/ 140494 h 185282"/>
                  <a:gd name="connsiteX20" fmla="*/ 32677 w 335087"/>
                  <a:gd name="connsiteY20" fmla="*/ 140494 h 185282"/>
                  <a:gd name="connsiteX21" fmla="*/ 20485 w 335087"/>
                  <a:gd name="connsiteY21" fmla="*/ 137351 h 185282"/>
                  <a:gd name="connsiteX22" fmla="*/ 14770 w 335087"/>
                  <a:gd name="connsiteY22" fmla="*/ 127826 h 185282"/>
                  <a:gd name="connsiteX23" fmla="*/ 3911 w 335087"/>
                  <a:gd name="connsiteY23" fmla="*/ 97822 h 185282"/>
                  <a:gd name="connsiteX24" fmla="*/ 673 w 335087"/>
                  <a:gd name="connsiteY24" fmla="*/ 89440 h 185282"/>
                  <a:gd name="connsiteX25" fmla="*/ 6 w 335087"/>
                  <a:gd name="connsiteY25" fmla="*/ 86868 h 185282"/>
                  <a:gd name="connsiteX26" fmla="*/ 3245 w 335087"/>
                  <a:gd name="connsiteY26" fmla="*/ 83058 h 185282"/>
                  <a:gd name="connsiteX27" fmla="*/ 7721 w 335087"/>
                  <a:gd name="connsiteY27" fmla="*/ 82392 h 185282"/>
                  <a:gd name="connsiteX28" fmla="*/ 13436 w 335087"/>
                  <a:gd name="connsiteY28" fmla="*/ 83058 h 185282"/>
                  <a:gd name="connsiteX29" fmla="*/ 24295 w 335087"/>
                  <a:gd name="connsiteY29" fmla="*/ 84392 h 185282"/>
                  <a:gd name="connsiteX30" fmla="*/ 35820 w 335087"/>
                  <a:gd name="connsiteY30" fmla="*/ 85630 h 185282"/>
                  <a:gd name="connsiteX31" fmla="*/ 43535 w 335087"/>
                  <a:gd name="connsiteY31" fmla="*/ 86297 h 185282"/>
                  <a:gd name="connsiteX32" fmla="*/ 52489 w 335087"/>
                  <a:gd name="connsiteY32" fmla="*/ 86868 h 185282"/>
                  <a:gd name="connsiteX33" fmla="*/ 63347 w 335087"/>
                  <a:gd name="connsiteY33" fmla="*/ 87535 h 185282"/>
                  <a:gd name="connsiteX34" fmla="*/ 73539 w 335087"/>
                  <a:gd name="connsiteY34" fmla="*/ 88202 h 185282"/>
                  <a:gd name="connsiteX35" fmla="*/ 81826 w 335087"/>
                  <a:gd name="connsiteY35" fmla="*/ 88202 h 185282"/>
                  <a:gd name="connsiteX36" fmla="*/ 91351 w 335087"/>
                  <a:gd name="connsiteY36" fmla="*/ 83725 h 185282"/>
                  <a:gd name="connsiteX37" fmla="*/ 92684 w 335087"/>
                  <a:gd name="connsiteY37" fmla="*/ 71533 h 185282"/>
                  <a:gd name="connsiteX38" fmla="*/ 92684 w 335087"/>
                  <a:gd name="connsiteY38" fmla="*/ 22956 h 185282"/>
                  <a:gd name="connsiteX39" fmla="*/ 92018 w 335087"/>
                  <a:gd name="connsiteY39" fmla="*/ 10192 h 185282"/>
                  <a:gd name="connsiteX40" fmla="*/ 91351 w 335087"/>
                  <a:gd name="connsiteY40" fmla="*/ 4477 h 185282"/>
                  <a:gd name="connsiteX41" fmla="*/ 95161 w 335087"/>
                  <a:gd name="connsiteY41" fmla="*/ 0 h 185282"/>
                  <a:gd name="connsiteX42" fmla="*/ 104114 w 335087"/>
                  <a:gd name="connsiteY42" fmla="*/ 1905 h 185282"/>
                  <a:gd name="connsiteX43" fmla="*/ 120116 w 335087"/>
                  <a:gd name="connsiteY43" fmla="*/ 6382 h 185282"/>
                  <a:gd name="connsiteX44" fmla="*/ 127832 w 335087"/>
                  <a:gd name="connsiteY44" fmla="*/ 10859 h 185282"/>
                  <a:gd name="connsiteX45" fmla="*/ 129737 w 335087"/>
                  <a:gd name="connsiteY45" fmla="*/ 19812 h 185282"/>
                  <a:gd name="connsiteX46" fmla="*/ 129070 w 335087"/>
                  <a:gd name="connsiteY46" fmla="*/ 29337 h 185282"/>
                  <a:gd name="connsiteX47" fmla="*/ 128403 w 335087"/>
                  <a:gd name="connsiteY47" fmla="*/ 44101 h 185282"/>
                  <a:gd name="connsiteX48" fmla="*/ 127832 w 335087"/>
                  <a:gd name="connsiteY48" fmla="*/ 59436 h 185282"/>
                  <a:gd name="connsiteX49" fmla="*/ 127165 w 335087"/>
                  <a:gd name="connsiteY49" fmla="*/ 69628 h 185282"/>
                  <a:gd name="connsiteX50" fmla="*/ 127832 w 335087"/>
                  <a:gd name="connsiteY50" fmla="*/ 79915 h 185282"/>
                  <a:gd name="connsiteX51" fmla="*/ 130975 w 335087"/>
                  <a:gd name="connsiteY51" fmla="*/ 84392 h 185282"/>
                  <a:gd name="connsiteX52" fmla="*/ 139357 w 335087"/>
                  <a:gd name="connsiteY52" fmla="*/ 84963 h 185282"/>
                  <a:gd name="connsiteX53" fmla="*/ 222415 w 335087"/>
                  <a:gd name="connsiteY53" fmla="*/ 84963 h 185282"/>
                  <a:gd name="connsiteX54" fmla="*/ 256324 w 335087"/>
                  <a:gd name="connsiteY54" fmla="*/ 84392 h 185282"/>
                  <a:gd name="connsiteX55" fmla="*/ 279279 w 335087"/>
                  <a:gd name="connsiteY55" fmla="*/ 80487 h 185282"/>
                  <a:gd name="connsiteX56" fmla="*/ 292138 w 335087"/>
                  <a:gd name="connsiteY56" fmla="*/ 70295 h 185282"/>
                  <a:gd name="connsiteX57" fmla="*/ 295948 w 335087"/>
                  <a:gd name="connsiteY57" fmla="*/ 50483 h 185282"/>
                  <a:gd name="connsiteX58" fmla="*/ 295376 w 335087"/>
                  <a:gd name="connsiteY58" fmla="*/ 36862 h 185282"/>
                  <a:gd name="connsiteX59" fmla="*/ 290900 w 335087"/>
                  <a:gd name="connsiteY59" fmla="*/ 15717 h 185282"/>
                  <a:gd name="connsiteX60" fmla="*/ 289661 w 335087"/>
                  <a:gd name="connsiteY60" fmla="*/ 10002 h 185282"/>
                  <a:gd name="connsiteX61" fmla="*/ 288328 w 335087"/>
                  <a:gd name="connsiteY61" fmla="*/ 4858 h 185282"/>
                  <a:gd name="connsiteX62" fmla="*/ 288995 w 335087"/>
                  <a:gd name="connsiteY62" fmla="*/ 2953 h 185282"/>
                  <a:gd name="connsiteX63" fmla="*/ 292233 w 335087"/>
                  <a:gd name="connsiteY63" fmla="*/ 1715 h 185282"/>
                  <a:gd name="connsiteX64" fmla="*/ 306902 w 335087"/>
                  <a:gd name="connsiteY64" fmla="*/ 3620 h 185282"/>
                  <a:gd name="connsiteX65" fmla="*/ 317760 w 335087"/>
                  <a:gd name="connsiteY65" fmla="*/ 5525 h 185282"/>
                  <a:gd name="connsiteX66" fmla="*/ 324142 w 335087"/>
                  <a:gd name="connsiteY66" fmla="*/ 7430 h 185282"/>
                  <a:gd name="connsiteX67" fmla="*/ 326714 w 335087"/>
                  <a:gd name="connsiteY67" fmla="*/ 13240 h 185282"/>
                  <a:gd name="connsiteX68" fmla="*/ 330524 w 335087"/>
                  <a:gd name="connsiteY68" fmla="*/ 26670 h 185282"/>
                  <a:gd name="connsiteX69" fmla="*/ 333762 w 335087"/>
                  <a:gd name="connsiteY69" fmla="*/ 45149 h 185282"/>
                  <a:gd name="connsiteX70" fmla="*/ 335000 w 335087"/>
                  <a:gd name="connsiteY70" fmla="*/ 66866 h 185282"/>
                  <a:gd name="connsiteX71" fmla="*/ 330524 w 335087"/>
                  <a:gd name="connsiteY71" fmla="*/ 105918 h 185282"/>
                  <a:gd name="connsiteX72" fmla="*/ 318427 w 335087"/>
                  <a:gd name="connsiteY72" fmla="*/ 128302 h 185282"/>
                  <a:gd name="connsiteX73" fmla="*/ 300520 w 335087"/>
                  <a:gd name="connsiteY73" fmla="*/ 138494 h 185282"/>
                  <a:gd name="connsiteX74" fmla="*/ 276898 w 335087"/>
                  <a:gd name="connsiteY74" fmla="*/ 141066 h 185282"/>
                  <a:gd name="connsiteX75" fmla="*/ 222510 w 335087"/>
                  <a:gd name="connsiteY75" fmla="*/ 140399 h 18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35087" h="185282">
                    <a:moveTo>
                      <a:pt x="158597" y="140494"/>
                    </a:moveTo>
                    <a:lnTo>
                      <a:pt x="142595" y="140494"/>
                    </a:lnTo>
                    <a:cubicBezTo>
                      <a:pt x="139954" y="140546"/>
                      <a:pt x="137330" y="140930"/>
                      <a:pt x="134785" y="141637"/>
                    </a:cubicBezTo>
                    <a:cubicBezTo>
                      <a:pt x="132940" y="142160"/>
                      <a:pt x="131498" y="143602"/>
                      <a:pt x="130975" y="145447"/>
                    </a:cubicBezTo>
                    <a:cubicBezTo>
                      <a:pt x="130423" y="147754"/>
                      <a:pt x="130200" y="150127"/>
                      <a:pt x="130308" y="152496"/>
                    </a:cubicBezTo>
                    <a:lnTo>
                      <a:pt x="130308" y="173070"/>
                    </a:lnTo>
                    <a:lnTo>
                      <a:pt x="130975" y="180785"/>
                    </a:lnTo>
                    <a:cubicBezTo>
                      <a:pt x="130975" y="184023"/>
                      <a:pt x="129641" y="185262"/>
                      <a:pt x="127736" y="185262"/>
                    </a:cubicBezTo>
                    <a:cubicBezTo>
                      <a:pt x="126615" y="185358"/>
                      <a:pt x="125490" y="185126"/>
                      <a:pt x="124498" y="184595"/>
                    </a:cubicBezTo>
                    <a:cubicBezTo>
                      <a:pt x="123260" y="184595"/>
                      <a:pt x="122593" y="184023"/>
                      <a:pt x="121355" y="184023"/>
                    </a:cubicBezTo>
                    <a:lnTo>
                      <a:pt x="105353" y="178213"/>
                    </a:lnTo>
                    <a:cubicBezTo>
                      <a:pt x="101838" y="177003"/>
                      <a:pt x="98430" y="175506"/>
                      <a:pt x="95161" y="173736"/>
                    </a:cubicBezTo>
                    <a:cubicBezTo>
                      <a:pt x="93827" y="173070"/>
                      <a:pt x="93256" y="171165"/>
                      <a:pt x="93256" y="168021"/>
                    </a:cubicBezTo>
                    <a:cubicBezTo>
                      <a:pt x="93236" y="165249"/>
                      <a:pt x="93427" y="162479"/>
                      <a:pt x="93827" y="159735"/>
                    </a:cubicBezTo>
                    <a:cubicBezTo>
                      <a:pt x="94282" y="157189"/>
                      <a:pt x="94506" y="154606"/>
                      <a:pt x="94494" y="152019"/>
                    </a:cubicBezTo>
                    <a:cubicBezTo>
                      <a:pt x="94494" y="145638"/>
                      <a:pt x="93256" y="142494"/>
                      <a:pt x="91256" y="141161"/>
                    </a:cubicBezTo>
                    <a:cubicBezTo>
                      <a:pt x="88916" y="139895"/>
                      <a:pt x="86295" y="139240"/>
                      <a:pt x="83636" y="139256"/>
                    </a:cubicBezTo>
                    <a:lnTo>
                      <a:pt x="75920" y="139256"/>
                    </a:lnTo>
                    <a:cubicBezTo>
                      <a:pt x="70872" y="139256"/>
                      <a:pt x="66395" y="139827"/>
                      <a:pt x="60585" y="139827"/>
                    </a:cubicBezTo>
                    <a:cubicBezTo>
                      <a:pt x="54775" y="139827"/>
                      <a:pt x="49060" y="140494"/>
                      <a:pt x="44012" y="140494"/>
                    </a:cubicBezTo>
                    <a:lnTo>
                      <a:pt x="32677" y="140494"/>
                    </a:lnTo>
                    <a:cubicBezTo>
                      <a:pt x="28361" y="141040"/>
                      <a:pt x="23999" y="139916"/>
                      <a:pt x="20485" y="137351"/>
                    </a:cubicBezTo>
                    <a:cubicBezTo>
                      <a:pt x="17975" y="134580"/>
                      <a:pt x="16034" y="131344"/>
                      <a:pt x="14770" y="127826"/>
                    </a:cubicBezTo>
                    <a:lnTo>
                      <a:pt x="3911" y="97822"/>
                    </a:lnTo>
                    <a:lnTo>
                      <a:pt x="673" y="89440"/>
                    </a:lnTo>
                    <a:cubicBezTo>
                      <a:pt x="6" y="88869"/>
                      <a:pt x="6" y="87535"/>
                      <a:pt x="6" y="86868"/>
                    </a:cubicBezTo>
                    <a:cubicBezTo>
                      <a:pt x="-106" y="84937"/>
                      <a:pt x="1321" y="83258"/>
                      <a:pt x="3245" y="83058"/>
                    </a:cubicBezTo>
                    <a:cubicBezTo>
                      <a:pt x="4662" y="82479"/>
                      <a:pt x="6197" y="82251"/>
                      <a:pt x="7721" y="82392"/>
                    </a:cubicBezTo>
                    <a:cubicBezTo>
                      <a:pt x="9645" y="82404"/>
                      <a:pt x="11562" y="82628"/>
                      <a:pt x="13436" y="83058"/>
                    </a:cubicBezTo>
                    <a:cubicBezTo>
                      <a:pt x="16675" y="83725"/>
                      <a:pt x="20485" y="83725"/>
                      <a:pt x="24295" y="84392"/>
                    </a:cubicBezTo>
                    <a:cubicBezTo>
                      <a:pt x="28105" y="85059"/>
                      <a:pt x="32010" y="84963"/>
                      <a:pt x="35820" y="85630"/>
                    </a:cubicBezTo>
                    <a:cubicBezTo>
                      <a:pt x="38365" y="86091"/>
                      <a:pt x="40948" y="86314"/>
                      <a:pt x="43535" y="86297"/>
                    </a:cubicBezTo>
                    <a:cubicBezTo>
                      <a:pt x="46107" y="86297"/>
                      <a:pt x="49250" y="86868"/>
                      <a:pt x="52489" y="86868"/>
                    </a:cubicBezTo>
                    <a:cubicBezTo>
                      <a:pt x="55727" y="86868"/>
                      <a:pt x="59537" y="87535"/>
                      <a:pt x="63347" y="87535"/>
                    </a:cubicBezTo>
                    <a:cubicBezTo>
                      <a:pt x="66758" y="87402"/>
                      <a:pt x="70174" y="87626"/>
                      <a:pt x="73539" y="88202"/>
                    </a:cubicBezTo>
                    <a:cubicBezTo>
                      <a:pt x="76291" y="88540"/>
                      <a:pt x="79074" y="88540"/>
                      <a:pt x="81826" y="88202"/>
                    </a:cubicBezTo>
                    <a:cubicBezTo>
                      <a:pt x="86969" y="88202"/>
                      <a:pt x="90208" y="86868"/>
                      <a:pt x="91351" y="83725"/>
                    </a:cubicBezTo>
                    <a:cubicBezTo>
                      <a:pt x="92161" y="79709"/>
                      <a:pt x="92607" y="75629"/>
                      <a:pt x="92684" y="71533"/>
                    </a:cubicBezTo>
                    <a:lnTo>
                      <a:pt x="92684" y="22956"/>
                    </a:lnTo>
                    <a:cubicBezTo>
                      <a:pt x="92684" y="17907"/>
                      <a:pt x="92018" y="14002"/>
                      <a:pt x="92018" y="10192"/>
                    </a:cubicBezTo>
                    <a:lnTo>
                      <a:pt x="91351" y="4477"/>
                    </a:lnTo>
                    <a:cubicBezTo>
                      <a:pt x="91351" y="1239"/>
                      <a:pt x="92684" y="0"/>
                      <a:pt x="95161" y="0"/>
                    </a:cubicBezTo>
                    <a:cubicBezTo>
                      <a:pt x="98248" y="-20"/>
                      <a:pt x="101303" y="630"/>
                      <a:pt x="104114" y="1905"/>
                    </a:cubicBezTo>
                    <a:cubicBezTo>
                      <a:pt x="108020" y="3144"/>
                      <a:pt x="113639" y="4477"/>
                      <a:pt x="120116" y="6382"/>
                    </a:cubicBezTo>
                    <a:cubicBezTo>
                      <a:pt x="122954" y="7360"/>
                      <a:pt x="125574" y="8881"/>
                      <a:pt x="127832" y="10859"/>
                    </a:cubicBezTo>
                    <a:cubicBezTo>
                      <a:pt x="129731" y="13428"/>
                      <a:pt x="130426" y="16693"/>
                      <a:pt x="129737" y="19812"/>
                    </a:cubicBezTo>
                    <a:cubicBezTo>
                      <a:pt x="129734" y="22999"/>
                      <a:pt x="129511" y="26182"/>
                      <a:pt x="129070" y="29337"/>
                    </a:cubicBezTo>
                    <a:cubicBezTo>
                      <a:pt x="128516" y="34238"/>
                      <a:pt x="128293" y="39170"/>
                      <a:pt x="128403" y="44101"/>
                    </a:cubicBezTo>
                    <a:cubicBezTo>
                      <a:pt x="128403" y="49149"/>
                      <a:pt x="127832" y="54293"/>
                      <a:pt x="127832" y="59436"/>
                    </a:cubicBezTo>
                    <a:cubicBezTo>
                      <a:pt x="127832" y="64580"/>
                      <a:pt x="127165" y="67723"/>
                      <a:pt x="127165" y="69628"/>
                    </a:cubicBezTo>
                    <a:cubicBezTo>
                      <a:pt x="127054" y="73071"/>
                      <a:pt x="127278" y="76516"/>
                      <a:pt x="127832" y="79915"/>
                    </a:cubicBezTo>
                    <a:cubicBezTo>
                      <a:pt x="127860" y="81912"/>
                      <a:pt x="129107" y="83687"/>
                      <a:pt x="130975" y="84392"/>
                    </a:cubicBezTo>
                    <a:cubicBezTo>
                      <a:pt x="133691" y="85203"/>
                      <a:pt x="136556" y="85399"/>
                      <a:pt x="139357" y="84963"/>
                    </a:cubicBezTo>
                    <a:lnTo>
                      <a:pt x="222415" y="84963"/>
                    </a:lnTo>
                    <a:cubicBezTo>
                      <a:pt x="235845" y="84963"/>
                      <a:pt x="247370" y="84963"/>
                      <a:pt x="256324" y="84392"/>
                    </a:cubicBezTo>
                    <a:cubicBezTo>
                      <a:pt x="264137" y="84349"/>
                      <a:pt x="271892" y="83030"/>
                      <a:pt x="279279" y="80487"/>
                    </a:cubicBezTo>
                    <a:cubicBezTo>
                      <a:pt x="284570" y="78597"/>
                      <a:pt x="289090" y="75015"/>
                      <a:pt x="292138" y="70295"/>
                    </a:cubicBezTo>
                    <a:cubicBezTo>
                      <a:pt x="294909" y="64070"/>
                      <a:pt x="296212" y="57291"/>
                      <a:pt x="295948" y="50483"/>
                    </a:cubicBezTo>
                    <a:cubicBezTo>
                      <a:pt x="296099" y="45935"/>
                      <a:pt x="295909" y="41382"/>
                      <a:pt x="295376" y="36862"/>
                    </a:cubicBezTo>
                    <a:cubicBezTo>
                      <a:pt x="294479" y="29700"/>
                      <a:pt x="292982" y="22627"/>
                      <a:pt x="290900" y="15717"/>
                    </a:cubicBezTo>
                    <a:cubicBezTo>
                      <a:pt x="290763" y="13762"/>
                      <a:pt x="290345" y="11837"/>
                      <a:pt x="289661" y="10002"/>
                    </a:cubicBezTo>
                    <a:cubicBezTo>
                      <a:pt x="288907" y="8382"/>
                      <a:pt x="288456" y="6639"/>
                      <a:pt x="288328" y="4858"/>
                    </a:cubicBezTo>
                    <a:cubicBezTo>
                      <a:pt x="288257" y="4156"/>
                      <a:pt x="288501" y="3458"/>
                      <a:pt x="288995" y="2953"/>
                    </a:cubicBezTo>
                    <a:cubicBezTo>
                      <a:pt x="288995" y="2286"/>
                      <a:pt x="290233" y="1715"/>
                      <a:pt x="292233" y="1715"/>
                    </a:cubicBezTo>
                    <a:cubicBezTo>
                      <a:pt x="298615" y="2286"/>
                      <a:pt x="303092" y="2953"/>
                      <a:pt x="306902" y="3620"/>
                    </a:cubicBezTo>
                    <a:lnTo>
                      <a:pt x="317760" y="5525"/>
                    </a:lnTo>
                    <a:cubicBezTo>
                      <a:pt x="319968" y="5851"/>
                      <a:pt x="322117" y="6492"/>
                      <a:pt x="324142" y="7430"/>
                    </a:cubicBezTo>
                    <a:cubicBezTo>
                      <a:pt x="325291" y="9224"/>
                      <a:pt x="326158" y="11184"/>
                      <a:pt x="326714" y="13240"/>
                    </a:cubicBezTo>
                    <a:lnTo>
                      <a:pt x="330524" y="26670"/>
                    </a:lnTo>
                    <a:cubicBezTo>
                      <a:pt x="331926" y="32769"/>
                      <a:pt x="333007" y="38937"/>
                      <a:pt x="333762" y="45149"/>
                    </a:cubicBezTo>
                    <a:cubicBezTo>
                      <a:pt x="334429" y="52197"/>
                      <a:pt x="335000" y="59913"/>
                      <a:pt x="335000" y="66866"/>
                    </a:cubicBezTo>
                    <a:cubicBezTo>
                      <a:pt x="335481" y="80034"/>
                      <a:pt x="333972" y="93201"/>
                      <a:pt x="330524" y="105918"/>
                    </a:cubicBezTo>
                    <a:cubicBezTo>
                      <a:pt x="328430" y="114275"/>
                      <a:pt x="324271" y="121972"/>
                      <a:pt x="318427" y="128302"/>
                    </a:cubicBezTo>
                    <a:cubicBezTo>
                      <a:pt x="313551" y="133337"/>
                      <a:pt x="307338" y="136873"/>
                      <a:pt x="300520" y="138494"/>
                    </a:cubicBezTo>
                    <a:cubicBezTo>
                      <a:pt x="292782" y="140320"/>
                      <a:pt x="284848" y="141184"/>
                      <a:pt x="276898" y="141066"/>
                    </a:cubicBezTo>
                    <a:lnTo>
                      <a:pt x="222510" y="140399"/>
                    </a:lnTo>
                    <a:close/>
                  </a:path>
                </a:pathLst>
              </a:custGeom>
              <a:solidFill>
                <a:srgbClr val="FFFFFF"/>
              </a:solidFill>
              <a:ln w="9525" cap="flat">
                <a:noFill/>
                <a:prstDash val="solid"/>
                <a:miter/>
              </a:ln>
            </p:spPr>
            <p:txBody>
              <a:bodyPr rtlCol="0" anchor="ctr"/>
              <a:lstStyle/>
              <a:p>
                <a:endParaRPr lang="nl-NL"/>
              </a:p>
            </p:txBody>
          </p:sp>
        </p:grpSp>
      </p:grpSp>
    </p:spTree>
    <p:extLst>
      <p:ext uri="{BB962C8B-B14F-4D97-AF65-F5344CB8AC3E}">
        <p14:creationId xmlns:p14="http://schemas.microsoft.com/office/powerpoint/2010/main" val="2989511424"/>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pic>
        <p:nvPicPr>
          <p:cNvPr id="10" name="Tijdelijke aanduiding voor afbeelding 8">
            <a:extLst>
              <a:ext uri="{FF2B5EF4-FFF2-40B4-BE49-F238E27FC236}">
                <a16:creationId xmlns:a16="http://schemas.microsoft.com/office/drawing/2014/main" id="{84EB4794-053C-646C-06FA-1DCBC0CCAC05}"/>
              </a:ext>
            </a:extLst>
          </p:cNvPr>
          <p:cNvPicPr>
            <a:picLocks noChangeAspect="1"/>
          </p:cNvPicPr>
          <p:nvPr userDrawn="1"/>
        </p:nvPicPr>
        <p:blipFill>
          <a:blip r:embed="rId2" cstate="screen">
            <a:alphaModFix amt="70000"/>
            <a:extLst>
              <a:ext uri="{28A0092B-C50C-407E-A947-70E740481C1C}">
                <a14:useLocalDpi xmlns:a14="http://schemas.microsoft.com/office/drawing/2010/main"/>
              </a:ext>
            </a:extLst>
          </a:blip>
          <a:srcRect/>
          <a:stretch/>
        </p:blipFill>
        <p:spPr>
          <a:xfrm>
            <a:off x="0" y="-17813"/>
            <a:ext cx="12192000" cy="4892675"/>
          </a:xfrm>
          <a:prstGeom prst="rect">
            <a:avLst/>
          </a:prstGeom>
        </p:spPr>
      </p:pic>
      <p:sp>
        <p:nvSpPr>
          <p:cNvPr id="4" name="Rectangle 3">
            <a:extLst>
              <a:ext uri="{FF2B5EF4-FFF2-40B4-BE49-F238E27FC236}">
                <a16:creationId xmlns:a16="http://schemas.microsoft.com/office/drawing/2014/main" id="{AF0154CD-7EB5-879A-B5C2-A0F99D504C75}"/>
              </a:ext>
            </a:extLst>
          </p:cNvPr>
          <p:cNvSpPr>
            <a:spLocks/>
          </p:cNvSpPr>
          <p:nvPr userDrawn="1"/>
        </p:nvSpPr>
        <p:spPr>
          <a:xfrm>
            <a:off x="715817" y="2572382"/>
            <a:ext cx="6253943" cy="36760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4">
            <a:extLst>
              <a:ext uri="{FF2B5EF4-FFF2-40B4-BE49-F238E27FC236}">
                <a16:creationId xmlns:a16="http://schemas.microsoft.com/office/drawing/2014/main" id="{C7786677-D892-AA4F-86A0-81EB3BC0FB12}"/>
              </a:ext>
            </a:extLst>
          </p:cNvPr>
          <p:cNvSpPr>
            <a:spLocks noGrp="1"/>
          </p:cNvSpPr>
          <p:nvPr>
            <p:ph type="body" sz="quarter" idx="13" hasCustomPrompt="1"/>
          </p:nvPr>
        </p:nvSpPr>
        <p:spPr>
          <a:xfrm>
            <a:off x="1224739" y="3059273"/>
            <a:ext cx="5196381"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12" name="Text Placeholder 14">
            <a:extLst>
              <a:ext uri="{FF2B5EF4-FFF2-40B4-BE49-F238E27FC236}">
                <a16:creationId xmlns:a16="http://schemas.microsoft.com/office/drawing/2014/main" id="{DF6C7137-D5BE-664A-894B-4521675BD443}"/>
              </a:ext>
            </a:extLst>
          </p:cNvPr>
          <p:cNvSpPr>
            <a:spLocks noGrp="1"/>
          </p:cNvSpPr>
          <p:nvPr>
            <p:ph type="body" sz="quarter" idx="22" hasCustomPrompt="1"/>
          </p:nvPr>
        </p:nvSpPr>
        <p:spPr>
          <a:xfrm>
            <a:off x="1374119" y="4254608"/>
            <a:ext cx="720000"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sp>
        <p:nvSpPr>
          <p:cNvPr id="14" name="Text Placeholder 14">
            <a:extLst>
              <a:ext uri="{FF2B5EF4-FFF2-40B4-BE49-F238E27FC236}">
                <a16:creationId xmlns:a16="http://schemas.microsoft.com/office/drawing/2014/main" id="{66EC05B6-8DBC-1670-C7F1-21422A9099A9}"/>
              </a:ext>
            </a:extLst>
          </p:cNvPr>
          <p:cNvSpPr>
            <a:spLocks noGrp="1"/>
          </p:cNvSpPr>
          <p:nvPr>
            <p:ph type="body" sz="quarter" idx="25" hasCustomPrompt="1"/>
          </p:nvPr>
        </p:nvSpPr>
        <p:spPr>
          <a:xfrm>
            <a:off x="345913" y="299874"/>
            <a:ext cx="1244912" cy="496694"/>
          </a:xfrm>
          <a:blipFill dpi="0" rotWithShape="1">
            <a:blip r:embed="rId3" cstate="screen">
              <a:extLst>
                <a:ext uri="{28A0092B-C50C-407E-A947-70E740481C1C}">
                  <a14:useLocalDpi xmlns:a14="http://schemas.microsoft.com/office/drawing/2010/main"/>
                </a:ext>
              </a:extLst>
            </a:blip>
            <a:srcRect/>
            <a:stretch>
              <a:fillRect l="100" r="342"/>
            </a:stretch>
          </a:blipFill>
        </p:spPr>
        <p:txBody>
          <a:bodyPr/>
          <a:lstStyle/>
          <a:p>
            <a:pPr lvl="0"/>
            <a:r>
              <a:rPr lang="nl-NL" noProof="0"/>
              <a:t> </a:t>
            </a:r>
          </a:p>
        </p:txBody>
      </p:sp>
      <p:sp>
        <p:nvSpPr>
          <p:cNvPr id="11" name="Text Placeholder 14">
            <a:extLst>
              <a:ext uri="{FF2B5EF4-FFF2-40B4-BE49-F238E27FC236}">
                <a16:creationId xmlns:a16="http://schemas.microsoft.com/office/drawing/2014/main" id="{B30398B5-4ABF-E990-6913-E908E2F51F0E}"/>
              </a:ext>
            </a:extLst>
          </p:cNvPr>
          <p:cNvSpPr>
            <a:spLocks noGrp="1"/>
          </p:cNvSpPr>
          <p:nvPr>
            <p:ph type="body" sz="quarter" idx="20" hasCustomPrompt="1"/>
          </p:nvPr>
        </p:nvSpPr>
        <p:spPr>
          <a:xfrm>
            <a:off x="1224739" y="4448686"/>
            <a:ext cx="5196381" cy="1341907"/>
          </a:xfrm>
        </p:spPr>
        <p:txBody>
          <a:bodyPr vert="horz" wrap="square" lIns="91440" tIns="45720" rIns="91440" bIns="45720" rtlCol="0" anchor="t" anchorCtr="0">
            <a:noAutofit/>
          </a:bodyPr>
          <a:lstStyle>
            <a:lvl1pPr marL="11113" indent="-11113">
              <a:tabLst/>
              <a:defRPr lang="en-US" sz="2000" b="0" smtClean="0">
                <a:solidFill>
                  <a:schemeClr val="bg1"/>
                </a:solidFill>
                <a:latin typeface="Arial" panose="020B0604020202020204" pitchFamily="34" charset="0"/>
                <a:ea typeface="+mj-ea"/>
                <a:cs typeface="Arial" panose="020B0604020202020204" pitchFamily="34" charset="0"/>
              </a:defRPr>
            </a:lvl1pPr>
            <a:lvl2pPr>
              <a:defRPr lang="en-US" sz="18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1155433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ofdstu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89DFE50-E464-E43E-406D-539AC1E1C645}"/>
              </a:ext>
            </a:extLst>
          </p:cNvPr>
          <p:cNvSpPr>
            <a:spLocks/>
          </p:cNvSpPr>
          <p:nvPr userDrawn="1"/>
        </p:nvSpPr>
        <p:spPr>
          <a:xfrm>
            <a:off x="704729" y="1904514"/>
            <a:ext cx="5183541" cy="42458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7838D7D4-8982-C672-39DD-88991B30835A}"/>
              </a:ext>
            </a:extLst>
          </p:cNvPr>
          <p:cNvSpPr>
            <a:spLocks noGrp="1"/>
          </p:cNvSpPr>
          <p:nvPr>
            <p:ph type="pic" sz="quarter" idx="24" hasCustomPrompt="1"/>
          </p:nvPr>
        </p:nvSpPr>
        <p:spPr>
          <a:xfrm>
            <a:off x="0" y="0"/>
            <a:ext cx="12192000" cy="6858000"/>
          </a:xfrm>
          <a:custGeom>
            <a:avLst/>
            <a:gdLst>
              <a:gd name="connsiteX0" fmla="*/ 695326 w 12192000"/>
              <a:gd name="connsiteY0" fmla="*/ 1902492 h 6858000"/>
              <a:gd name="connsiteX1" fmla="*/ 695326 w 12192000"/>
              <a:gd name="connsiteY1" fmla="*/ 6129129 h 6858000"/>
              <a:gd name="connsiteX2" fmla="*/ 5874144 w 12192000"/>
              <a:gd name="connsiteY2" fmla="*/ 6129129 h 6858000"/>
              <a:gd name="connsiteX3" fmla="*/ 5874144 w 12192000"/>
              <a:gd name="connsiteY3" fmla="*/ 1902492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95326" y="1902492"/>
                </a:moveTo>
                <a:lnTo>
                  <a:pt x="695326" y="6129129"/>
                </a:lnTo>
                <a:lnTo>
                  <a:pt x="5874144" y="6129129"/>
                </a:lnTo>
                <a:lnTo>
                  <a:pt x="5874144" y="1902492"/>
                </a:lnTo>
                <a:close/>
                <a:moveTo>
                  <a:pt x="0" y="0"/>
                </a:moveTo>
                <a:lnTo>
                  <a:pt x="12192000" y="0"/>
                </a:lnTo>
                <a:lnTo>
                  <a:pt x="12192000" y="6858000"/>
                </a:lnTo>
                <a:lnTo>
                  <a:pt x="0" y="6858000"/>
                </a:lnTo>
                <a:close/>
              </a:path>
            </a:pathLst>
          </a:custGeom>
          <a:blipFill dpi="0" rotWithShape="1">
            <a:blip r:embed="rId2" cstate="email">
              <a:alphaModFix amt="19000"/>
              <a:extLst>
                <a:ext uri="{28A0092B-C50C-407E-A947-70E740481C1C}">
                  <a14:useLocalDpi xmlns:a14="http://schemas.microsoft.com/office/drawing/2010/main"/>
                </a:ext>
              </a:extLst>
            </a:blip>
            <a:srcRect/>
            <a:stretch>
              <a:fillRect/>
            </a:stretch>
          </a:blipFill>
        </p:spPr>
        <p:txBody>
          <a:bodyPr wrap="square">
            <a:noAutofit/>
          </a:bodyPr>
          <a:lstStyle>
            <a:lvl1pPr>
              <a:defRPr/>
            </a:lvl1pPr>
          </a:lstStyle>
          <a:p>
            <a:r>
              <a:rPr lang="pt-BR" dirty="0"/>
              <a:t>  </a:t>
            </a:r>
            <a:endParaRPr lang="en-US" dirty="0"/>
          </a:p>
        </p:txBody>
      </p:sp>
      <p:sp>
        <p:nvSpPr>
          <p:cNvPr id="9" name="Text Placeholder 14">
            <a:extLst>
              <a:ext uri="{FF2B5EF4-FFF2-40B4-BE49-F238E27FC236}">
                <a16:creationId xmlns:a16="http://schemas.microsoft.com/office/drawing/2014/main" id="{C7786677-D892-AA4F-86A0-81EB3BC0FB12}"/>
              </a:ext>
            </a:extLst>
          </p:cNvPr>
          <p:cNvSpPr>
            <a:spLocks noGrp="1"/>
          </p:cNvSpPr>
          <p:nvPr>
            <p:ph type="body" sz="quarter" idx="13" hasCustomPrompt="1"/>
          </p:nvPr>
        </p:nvSpPr>
        <p:spPr>
          <a:xfrm>
            <a:off x="1204247" y="2444163"/>
            <a:ext cx="4383238"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16" name="Text Placeholder 14">
            <a:extLst>
              <a:ext uri="{FF2B5EF4-FFF2-40B4-BE49-F238E27FC236}">
                <a16:creationId xmlns:a16="http://schemas.microsoft.com/office/drawing/2014/main" id="{63D5BC21-E358-2648-A625-203E57BA79FD}"/>
              </a:ext>
            </a:extLst>
          </p:cNvPr>
          <p:cNvSpPr>
            <a:spLocks noGrp="1"/>
          </p:cNvSpPr>
          <p:nvPr>
            <p:ph type="body" sz="quarter" idx="22" hasCustomPrompt="1"/>
          </p:nvPr>
        </p:nvSpPr>
        <p:spPr>
          <a:xfrm>
            <a:off x="1353627" y="3643153"/>
            <a:ext cx="606057"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sp>
        <p:nvSpPr>
          <p:cNvPr id="7" name="TextBox 6">
            <a:extLst>
              <a:ext uri="{FF2B5EF4-FFF2-40B4-BE49-F238E27FC236}">
                <a16:creationId xmlns:a16="http://schemas.microsoft.com/office/drawing/2014/main" id="{7A34AD46-7D90-4678-9F3A-645FDFC495BA}"/>
              </a:ext>
            </a:extLst>
          </p:cNvPr>
          <p:cNvSpPr txBox="1"/>
          <p:nvPr userDrawn="1"/>
        </p:nvSpPr>
        <p:spPr>
          <a:xfrm>
            <a:off x="6258077" y="3032822"/>
            <a:ext cx="3202793" cy="646331"/>
          </a:xfrm>
          <a:prstGeom prst="rect">
            <a:avLst/>
          </a:prstGeom>
          <a:noFill/>
        </p:spPr>
        <p:txBody>
          <a:bodyPr wrap="square" rtlCol="0">
            <a:spAutoFit/>
          </a:bodyPr>
          <a:lstStyle/>
          <a:p>
            <a:r>
              <a:rPr lang="nl-NL" noProof="0" dirty="0"/>
              <a:t>Klik op het pictogram om een liggend beeld toe te voegen.</a:t>
            </a:r>
          </a:p>
        </p:txBody>
      </p:sp>
      <p:sp>
        <p:nvSpPr>
          <p:cNvPr id="13" name="Text Placeholder 14">
            <a:extLst>
              <a:ext uri="{FF2B5EF4-FFF2-40B4-BE49-F238E27FC236}">
                <a16:creationId xmlns:a16="http://schemas.microsoft.com/office/drawing/2014/main" id="{3E9E5197-AB00-FA9A-5D22-A51D2DA8CA4F}"/>
              </a:ext>
            </a:extLst>
          </p:cNvPr>
          <p:cNvSpPr>
            <a:spLocks noGrp="1"/>
          </p:cNvSpPr>
          <p:nvPr>
            <p:ph type="body" sz="quarter" idx="20" hasCustomPrompt="1"/>
          </p:nvPr>
        </p:nvSpPr>
        <p:spPr>
          <a:xfrm>
            <a:off x="345913" y="299874"/>
            <a:ext cx="1244912" cy="496694"/>
          </a:xfrm>
          <a:blipFill dpi="0" rotWithShape="1">
            <a:blip r:embed="rId3" cstate="screen">
              <a:extLst>
                <a:ext uri="{28A0092B-C50C-407E-A947-70E740481C1C}">
                  <a14:useLocalDpi xmlns:a14="http://schemas.microsoft.com/office/drawing/2010/main"/>
                </a:ext>
              </a:extLst>
            </a:blip>
            <a:srcRect/>
            <a:stretch>
              <a:fillRect l="100" r="342"/>
            </a:stretch>
          </a:blipFill>
        </p:spPr>
        <p:txBody>
          <a:bodyPr/>
          <a:lstStyle/>
          <a:p>
            <a:pPr lvl="0"/>
            <a:r>
              <a:rPr lang="nl-NL" noProof="0"/>
              <a:t> </a:t>
            </a:r>
          </a:p>
        </p:txBody>
      </p:sp>
      <p:sp>
        <p:nvSpPr>
          <p:cNvPr id="12" name="Text Placeholder 14">
            <a:extLst>
              <a:ext uri="{FF2B5EF4-FFF2-40B4-BE49-F238E27FC236}">
                <a16:creationId xmlns:a16="http://schemas.microsoft.com/office/drawing/2014/main" id="{9F1889FE-0CE8-F6F5-97CE-3F4FBCAC7EA6}"/>
              </a:ext>
            </a:extLst>
          </p:cNvPr>
          <p:cNvSpPr>
            <a:spLocks noGrp="1"/>
          </p:cNvSpPr>
          <p:nvPr>
            <p:ph type="body" sz="quarter" idx="26" hasCustomPrompt="1"/>
          </p:nvPr>
        </p:nvSpPr>
        <p:spPr>
          <a:xfrm>
            <a:off x="1224740" y="3804886"/>
            <a:ext cx="4362746" cy="1985707"/>
          </a:xfrm>
        </p:spPr>
        <p:txBody>
          <a:bodyPr vert="horz" wrap="square" lIns="91440" tIns="45720" rIns="91440" bIns="45720" rtlCol="0" anchor="t" anchorCtr="0">
            <a:noAutofit/>
          </a:bodyPr>
          <a:lstStyle>
            <a:lvl1pPr marL="11113" indent="-11113">
              <a:tabLst/>
              <a:defRPr lang="en-US" sz="2000" b="0" smtClean="0">
                <a:solidFill>
                  <a:schemeClr val="bg1"/>
                </a:solidFill>
                <a:latin typeface="Arial" panose="020B0604020202020204" pitchFamily="34" charset="0"/>
                <a:ea typeface="+mj-ea"/>
                <a:cs typeface="Arial" panose="020B0604020202020204" pitchFamily="34" charset="0"/>
              </a:defRPr>
            </a:lvl1pPr>
            <a:lvl2pPr>
              <a:defRPr lang="en-US" sz="18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2270821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Hoofdstuk">
    <p:spTree>
      <p:nvGrpSpPr>
        <p:cNvPr id="1" name=""/>
        <p:cNvGrpSpPr/>
        <p:nvPr/>
      </p:nvGrpSpPr>
      <p:grpSpPr>
        <a:xfrm>
          <a:off x="0" y="0"/>
          <a:ext cx="0" cy="0"/>
          <a:chOff x="0" y="0"/>
          <a:chExt cx="0" cy="0"/>
        </a:xfrm>
      </p:grpSpPr>
      <p:pic>
        <p:nvPicPr>
          <p:cNvPr id="11" name="Tijdelijke aanduiding voor afbeelding 8" descr="Afbeelding met tekst&#10;&#10;Automatisch gegenereerde beschrijving">
            <a:extLst>
              <a:ext uri="{FF2B5EF4-FFF2-40B4-BE49-F238E27FC236}">
                <a16:creationId xmlns:a16="http://schemas.microsoft.com/office/drawing/2014/main" id="{C1E6E1D9-4195-EC61-5651-515B5D3ECED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589DFE50-E464-E43E-406D-539AC1E1C645}"/>
              </a:ext>
            </a:extLst>
          </p:cNvPr>
          <p:cNvSpPr>
            <a:spLocks/>
          </p:cNvSpPr>
          <p:nvPr userDrawn="1"/>
        </p:nvSpPr>
        <p:spPr>
          <a:xfrm>
            <a:off x="704729" y="1904514"/>
            <a:ext cx="5183541" cy="42458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4">
            <a:extLst>
              <a:ext uri="{FF2B5EF4-FFF2-40B4-BE49-F238E27FC236}">
                <a16:creationId xmlns:a16="http://schemas.microsoft.com/office/drawing/2014/main" id="{C7786677-D892-AA4F-86A0-81EB3BC0FB12}"/>
              </a:ext>
            </a:extLst>
          </p:cNvPr>
          <p:cNvSpPr>
            <a:spLocks noGrp="1"/>
          </p:cNvSpPr>
          <p:nvPr>
            <p:ph type="body" sz="quarter" idx="13" hasCustomPrompt="1"/>
          </p:nvPr>
        </p:nvSpPr>
        <p:spPr>
          <a:xfrm>
            <a:off x="1204247" y="2444163"/>
            <a:ext cx="4383238"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16" name="Text Placeholder 14">
            <a:extLst>
              <a:ext uri="{FF2B5EF4-FFF2-40B4-BE49-F238E27FC236}">
                <a16:creationId xmlns:a16="http://schemas.microsoft.com/office/drawing/2014/main" id="{63D5BC21-E358-2648-A625-203E57BA79FD}"/>
              </a:ext>
            </a:extLst>
          </p:cNvPr>
          <p:cNvSpPr>
            <a:spLocks noGrp="1"/>
          </p:cNvSpPr>
          <p:nvPr>
            <p:ph type="body" sz="quarter" idx="22" hasCustomPrompt="1"/>
          </p:nvPr>
        </p:nvSpPr>
        <p:spPr>
          <a:xfrm>
            <a:off x="1353627" y="3643153"/>
            <a:ext cx="606057"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sp>
        <p:nvSpPr>
          <p:cNvPr id="13" name="Text Placeholder 14">
            <a:extLst>
              <a:ext uri="{FF2B5EF4-FFF2-40B4-BE49-F238E27FC236}">
                <a16:creationId xmlns:a16="http://schemas.microsoft.com/office/drawing/2014/main" id="{3E9E5197-AB00-FA9A-5D22-A51D2DA8CA4F}"/>
              </a:ext>
            </a:extLst>
          </p:cNvPr>
          <p:cNvSpPr>
            <a:spLocks noGrp="1"/>
          </p:cNvSpPr>
          <p:nvPr>
            <p:ph type="body" sz="quarter" idx="20" hasCustomPrompt="1"/>
          </p:nvPr>
        </p:nvSpPr>
        <p:spPr>
          <a:xfrm>
            <a:off x="345913" y="299874"/>
            <a:ext cx="1244912" cy="496694"/>
          </a:xfrm>
          <a:blipFill dpi="0" rotWithShape="1">
            <a:blip r:embed="rId4" cstate="screen">
              <a:extLst>
                <a:ext uri="{28A0092B-C50C-407E-A947-70E740481C1C}">
                  <a14:useLocalDpi xmlns:a14="http://schemas.microsoft.com/office/drawing/2010/main"/>
                </a:ext>
              </a:extLst>
            </a:blip>
            <a:srcRect/>
            <a:stretch>
              <a:fillRect l="100" r="342"/>
            </a:stretch>
          </a:blipFill>
        </p:spPr>
        <p:txBody>
          <a:bodyPr/>
          <a:lstStyle/>
          <a:p>
            <a:pPr lvl="0"/>
            <a:r>
              <a:rPr lang="nl-NL" noProof="0"/>
              <a:t> </a:t>
            </a:r>
          </a:p>
        </p:txBody>
      </p:sp>
      <p:sp>
        <p:nvSpPr>
          <p:cNvPr id="12" name="Text Placeholder 14">
            <a:extLst>
              <a:ext uri="{FF2B5EF4-FFF2-40B4-BE49-F238E27FC236}">
                <a16:creationId xmlns:a16="http://schemas.microsoft.com/office/drawing/2014/main" id="{9F1889FE-0CE8-F6F5-97CE-3F4FBCAC7EA6}"/>
              </a:ext>
            </a:extLst>
          </p:cNvPr>
          <p:cNvSpPr>
            <a:spLocks noGrp="1"/>
          </p:cNvSpPr>
          <p:nvPr>
            <p:ph type="body" sz="quarter" idx="26" hasCustomPrompt="1"/>
          </p:nvPr>
        </p:nvSpPr>
        <p:spPr>
          <a:xfrm>
            <a:off x="1224740" y="3804886"/>
            <a:ext cx="4362746" cy="1985707"/>
          </a:xfrm>
        </p:spPr>
        <p:txBody>
          <a:bodyPr vert="horz" wrap="square" lIns="91440" tIns="45720" rIns="91440" bIns="45720" rtlCol="0" anchor="t" anchorCtr="0">
            <a:noAutofit/>
          </a:bodyPr>
          <a:lstStyle>
            <a:lvl1pPr marL="11113" indent="-11113">
              <a:tabLst/>
              <a:defRPr lang="en-US" sz="2000" b="0" smtClean="0">
                <a:solidFill>
                  <a:schemeClr val="bg1"/>
                </a:solidFill>
                <a:latin typeface="Arial" panose="020B0604020202020204" pitchFamily="34" charset="0"/>
                <a:ea typeface="+mj-ea"/>
                <a:cs typeface="Arial" panose="020B0604020202020204" pitchFamily="34" charset="0"/>
              </a:defRPr>
            </a:lvl1pPr>
            <a:lvl2pPr>
              <a:defRPr lang="en-US" sz="18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1014592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Hoofdstuk">
    <p:spTree>
      <p:nvGrpSpPr>
        <p:cNvPr id="1" name=""/>
        <p:cNvGrpSpPr/>
        <p:nvPr/>
      </p:nvGrpSpPr>
      <p:grpSpPr>
        <a:xfrm>
          <a:off x="0" y="0"/>
          <a:ext cx="0" cy="0"/>
          <a:chOff x="0" y="0"/>
          <a:chExt cx="0" cy="0"/>
        </a:xfrm>
      </p:grpSpPr>
      <p:pic>
        <p:nvPicPr>
          <p:cNvPr id="15" name="Tijdelijke aanduiding voor afbeelding 8">
            <a:extLst>
              <a:ext uri="{FF2B5EF4-FFF2-40B4-BE49-F238E27FC236}">
                <a16:creationId xmlns:a16="http://schemas.microsoft.com/office/drawing/2014/main" id="{DBDFF959-F3C7-9088-93EA-C64135F5F673}"/>
              </a:ext>
            </a:extLst>
          </p:cNvPr>
          <p:cNvPicPr>
            <a:picLocks noChangeAspect="1"/>
          </p:cNvPicPr>
          <p:nvPr userDrawn="1"/>
        </p:nvPicPr>
        <p:blipFill>
          <a:blip r:embed="rId2" cstate="screen">
            <a:alphaModFix amt="85000"/>
            <a:extLst>
              <a:ext uri="{28A0092B-C50C-407E-A947-70E740481C1C}">
                <a14:useLocalDpi xmlns:a14="http://schemas.microsoft.com/office/drawing/2010/main"/>
              </a:ext>
            </a:extLst>
          </a:blip>
          <a:srcRect/>
          <a:stretch/>
        </p:blipFill>
        <p:spPr>
          <a:xfrm>
            <a:off x="0" y="-91440"/>
            <a:ext cx="12762413" cy="6949440"/>
          </a:xfrm>
          <a:prstGeom prst="rect">
            <a:avLst/>
          </a:prstGeom>
        </p:spPr>
      </p:pic>
      <p:sp>
        <p:nvSpPr>
          <p:cNvPr id="14" name="Rectangle 13">
            <a:extLst>
              <a:ext uri="{FF2B5EF4-FFF2-40B4-BE49-F238E27FC236}">
                <a16:creationId xmlns:a16="http://schemas.microsoft.com/office/drawing/2014/main" id="{589DFE50-E464-E43E-406D-539AC1E1C645}"/>
              </a:ext>
            </a:extLst>
          </p:cNvPr>
          <p:cNvSpPr>
            <a:spLocks/>
          </p:cNvSpPr>
          <p:nvPr userDrawn="1"/>
        </p:nvSpPr>
        <p:spPr>
          <a:xfrm>
            <a:off x="704729" y="1904514"/>
            <a:ext cx="5183541" cy="42458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4">
            <a:extLst>
              <a:ext uri="{FF2B5EF4-FFF2-40B4-BE49-F238E27FC236}">
                <a16:creationId xmlns:a16="http://schemas.microsoft.com/office/drawing/2014/main" id="{C7786677-D892-AA4F-86A0-81EB3BC0FB12}"/>
              </a:ext>
            </a:extLst>
          </p:cNvPr>
          <p:cNvSpPr>
            <a:spLocks noGrp="1"/>
          </p:cNvSpPr>
          <p:nvPr>
            <p:ph type="body" sz="quarter" idx="13" hasCustomPrompt="1"/>
          </p:nvPr>
        </p:nvSpPr>
        <p:spPr>
          <a:xfrm>
            <a:off x="1204247" y="2444163"/>
            <a:ext cx="4383238"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16" name="Text Placeholder 14">
            <a:extLst>
              <a:ext uri="{FF2B5EF4-FFF2-40B4-BE49-F238E27FC236}">
                <a16:creationId xmlns:a16="http://schemas.microsoft.com/office/drawing/2014/main" id="{63D5BC21-E358-2648-A625-203E57BA79FD}"/>
              </a:ext>
            </a:extLst>
          </p:cNvPr>
          <p:cNvSpPr>
            <a:spLocks noGrp="1"/>
          </p:cNvSpPr>
          <p:nvPr>
            <p:ph type="body" sz="quarter" idx="22" hasCustomPrompt="1"/>
          </p:nvPr>
        </p:nvSpPr>
        <p:spPr>
          <a:xfrm>
            <a:off x="1353627" y="3643153"/>
            <a:ext cx="606057"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sp>
        <p:nvSpPr>
          <p:cNvPr id="13" name="Text Placeholder 14">
            <a:extLst>
              <a:ext uri="{FF2B5EF4-FFF2-40B4-BE49-F238E27FC236}">
                <a16:creationId xmlns:a16="http://schemas.microsoft.com/office/drawing/2014/main" id="{3E9E5197-AB00-FA9A-5D22-A51D2DA8CA4F}"/>
              </a:ext>
            </a:extLst>
          </p:cNvPr>
          <p:cNvSpPr>
            <a:spLocks noGrp="1"/>
          </p:cNvSpPr>
          <p:nvPr>
            <p:ph type="body" sz="quarter" idx="20" hasCustomPrompt="1"/>
          </p:nvPr>
        </p:nvSpPr>
        <p:spPr>
          <a:xfrm>
            <a:off x="345913" y="299874"/>
            <a:ext cx="1244912" cy="496694"/>
          </a:xfrm>
          <a:blipFill dpi="0" rotWithShape="1">
            <a:blip r:embed="rId3" cstate="screen">
              <a:extLst>
                <a:ext uri="{28A0092B-C50C-407E-A947-70E740481C1C}">
                  <a14:useLocalDpi xmlns:a14="http://schemas.microsoft.com/office/drawing/2010/main"/>
                </a:ext>
              </a:extLst>
            </a:blip>
            <a:srcRect/>
            <a:stretch>
              <a:fillRect l="100" r="342"/>
            </a:stretch>
          </a:blipFill>
        </p:spPr>
        <p:txBody>
          <a:bodyPr/>
          <a:lstStyle/>
          <a:p>
            <a:pPr lvl="0"/>
            <a:r>
              <a:rPr lang="nl-NL" noProof="0"/>
              <a:t> </a:t>
            </a:r>
          </a:p>
        </p:txBody>
      </p:sp>
      <p:sp>
        <p:nvSpPr>
          <p:cNvPr id="12" name="Text Placeholder 14">
            <a:extLst>
              <a:ext uri="{FF2B5EF4-FFF2-40B4-BE49-F238E27FC236}">
                <a16:creationId xmlns:a16="http://schemas.microsoft.com/office/drawing/2014/main" id="{9F1889FE-0CE8-F6F5-97CE-3F4FBCAC7EA6}"/>
              </a:ext>
            </a:extLst>
          </p:cNvPr>
          <p:cNvSpPr>
            <a:spLocks noGrp="1"/>
          </p:cNvSpPr>
          <p:nvPr>
            <p:ph type="body" sz="quarter" idx="26" hasCustomPrompt="1"/>
          </p:nvPr>
        </p:nvSpPr>
        <p:spPr>
          <a:xfrm>
            <a:off x="1224740" y="3804886"/>
            <a:ext cx="4362746" cy="1985707"/>
          </a:xfrm>
        </p:spPr>
        <p:txBody>
          <a:bodyPr vert="horz" wrap="square" lIns="91440" tIns="45720" rIns="91440" bIns="45720" rtlCol="0" anchor="t" anchorCtr="0">
            <a:noAutofit/>
          </a:bodyPr>
          <a:lstStyle>
            <a:lvl1pPr marL="11113" indent="-11113">
              <a:tabLst/>
              <a:defRPr lang="en-US" sz="2000" b="0" smtClean="0">
                <a:solidFill>
                  <a:schemeClr val="bg1"/>
                </a:solidFill>
                <a:latin typeface="Arial" panose="020B0604020202020204" pitchFamily="34" charset="0"/>
                <a:ea typeface="+mj-ea"/>
                <a:cs typeface="Arial" panose="020B0604020202020204" pitchFamily="34" charset="0"/>
              </a:defRPr>
            </a:lvl1pPr>
            <a:lvl2pPr>
              <a:defRPr lang="en-US" sz="18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3826545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 afbeeldin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D6116E-B5A7-20C8-5A61-B02B7C7E7EB0}"/>
              </a:ext>
            </a:extLst>
          </p:cNvPr>
          <p:cNvSpPr>
            <a:spLocks/>
          </p:cNvSpPr>
          <p:nvPr userDrawn="1"/>
        </p:nvSpPr>
        <p:spPr>
          <a:xfrm>
            <a:off x="704729" y="1268190"/>
            <a:ext cx="5878951" cy="4624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16">
            <a:extLst>
              <a:ext uri="{FF2B5EF4-FFF2-40B4-BE49-F238E27FC236}">
                <a16:creationId xmlns:a16="http://schemas.microsoft.com/office/drawing/2014/main" id="{D32BFEF8-4959-D10F-8771-390EDBCED41E}"/>
              </a:ext>
            </a:extLst>
          </p:cNvPr>
          <p:cNvSpPr>
            <a:spLocks noGrp="1" noChangeAspect="1"/>
          </p:cNvSpPr>
          <p:nvPr>
            <p:ph type="pic" sz="quarter" idx="20" hasCustomPrompt="1"/>
          </p:nvPr>
        </p:nvSpPr>
        <p:spPr>
          <a:xfrm>
            <a:off x="5248895" y="0"/>
            <a:ext cx="6943106" cy="6858000"/>
          </a:xfrm>
          <a:custGeom>
            <a:avLst/>
            <a:gdLst>
              <a:gd name="connsiteX0" fmla="*/ 0 w 6943106"/>
              <a:gd name="connsiteY0" fmla="*/ 0 h 6858000"/>
              <a:gd name="connsiteX1" fmla="*/ 6943106 w 6943106"/>
              <a:gd name="connsiteY1" fmla="*/ 0 h 6858000"/>
              <a:gd name="connsiteX2" fmla="*/ 6943106 w 6943106"/>
              <a:gd name="connsiteY2" fmla="*/ 6858000 h 6858000"/>
              <a:gd name="connsiteX3" fmla="*/ 0 w 6943106"/>
              <a:gd name="connsiteY3" fmla="*/ 6858000 h 6858000"/>
              <a:gd name="connsiteX4" fmla="*/ 0 w 6943106"/>
              <a:gd name="connsiteY4" fmla="*/ 5892691 h 6858000"/>
              <a:gd name="connsiteX5" fmla="*/ 1334785 w 6943106"/>
              <a:gd name="connsiteY5" fmla="*/ 5892691 h 6858000"/>
              <a:gd name="connsiteX6" fmla="*/ 1334785 w 6943106"/>
              <a:gd name="connsiteY6" fmla="*/ 1268189 h 6858000"/>
              <a:gd name="connsiteX7" fmla="*/ 0 w 6943106"/>
              <a:gd name="connsiteY7" fmla="*/ 12681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43106" h="6858000">
                <a:moveTo>
                  <a:pt x="0" y="0"/>
                </a:moveTo>
                <a:lnTo>
                  <a:pt x="6943106" y="0"/>
                </a:lnTo>
                <a:lnTo>
                  <a:pt x="6943106" y="6858000"/>
                </a:lnTo>
                <a:lnTo>
                  <a:pt x="0" y="6858000"/>
                </a:lnTo>
                <a:lnTo>
                  <a:pt x="0" y="5892691"/>
                </a:lnTo>
                <a:lnTo>
                  <a:pt x="1334785" y="5892691"/>
                </a:lnTo>
                <a:lnTo>
                  <a:pt x="1334785" y="1268189"/>
                </a:lnTo>
                <a:lnTo>
                  <a:pt x="0" y="1268189"/>
                </a:lnTo>
                <a:close/>
              </a:path>
            </a:pathLst>
          </a:custGeom>
          <a:blipFill dpi="0" rotWithShape="1">
            <a:blip r:embed="rId2" cstate="email">
              <a:alphaModFix amt="39000"/>
              <a:extLst>
                <a:ext uri="{28A0092B-C50C-407E-A947-70E740481C1C}">
                  <a14:useLocalDpi xmlns:a14="http://schemas.microsoft.com/office/drawing/2010/main"/>
                </a:ext>
              </a:extLst>
            </a:blip>
            <a:srcRect/>
            <a:stretch>
              <a:fillRect/>
            </a:stretch>
          </a:blipFill>
        </p:spPr>
        <p:txBody>
          <a:bodyPr wrap="square">
            <a:noAutofit/>
          </a:bodyPr>
          <a:lstStyle>
            <a:lvl1pPr>
              <a:defRPr/>
            </a:lvl1pPr>
          </a:lstStyle>
          <a:p>
            <a:r>
              <a:rPr lang="pt-BR" dirty="0"/>
              <a:t>  </a:t>
            </a:r>
            <a:endParaRPr lang="en-US" dirty="0"/>
          </a:p>
        </p:txBody>
      </p:sp>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1204247" y="1752953"/>
            <a:ext cx="4794014"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23" name="Text Placeholder 14">
            <a:extLst>
              <a:ext uri="{FF2B5EF4-FFF2-40B4-BE49-F238E27FC236}">
                <a16:creationId xmlns:a16="http://schemas.microsoft.com/office/drawing/2014/main" id="{B91993A0-D9A3-EF49-B318-13FB2BC490EA}"/>
              </a:ext>
            </a:extLst>
          </p:cNvPr>
          <p:cNvSpPr>
            <a:spLocks noGrp="1"/>
          </p:cNvSpPr>
          <p:nvPr>
            <p:ph type="body" sz="quarter" idx="22" hasCustomPrompt="1"/>
          </p:nvPr>
        </p:nvSpPr>
        <p:spPr>
          <a:xfrm>
            <a:off x="1374119" y="2951970"/>
            <a:ext cx="720000"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sp>
        <p:nvSpPr>
          <p:cNvPr id="14" name="TextBox 13">
            <a:extLst>
              <a:ext uri="{FF2B5EF4-FFF2-40B4-BE49-F238E27FC236}">
                <a16:creationId xmlns:a16="http://schemas.microsoft.com/office/drawing/2014/main" id="{7064A532-40AC-4973-A72E-1B52E834D396}"/>
              </a:ext>
            </a:extLst>
          </p:cNvPr>
          <p:cNvSpPr txBox="1"/>
          <p:nvPr userDrawn="1"/>
        </p:nvSpPr>
        <p:spPr>
          <a:xfrm>
            <a:off x="8960669" y="3105834"/>
            <a:ext cx="2794451" cy="923330"/>
          </a:xfrm>
          <a:prstGeom prst="rect">
            <a:avLst/>
          </a:prstGeom>
          <a:noFill/>
        </p:spPr>
        <p:txBody>
          <a:bodyPr wrap="square" rtlCol="0">
            <a:spAutoFit/>
          </a:bodyPr>
          <a:lstStyle/>
          <a:p>
            <a:r>
              <a:rPr lang="nl-NL" noProof="0" dirty="0"/>
              <a:t>Klik op het pictogram om een staand beeld toe te voegen.</a:t>
            </a:r>
          </a:p>
        </p:txBody>
      </p:sp>
      <p:pic>
        <p:nvPicPr>
          <p:cNvPr id="11" name="Picture 10">
            <a:extLst>
              <a:ext uri="{FF2B5EF4-FFF2-40B4-BE49-F238E27FC236}">
                <a16:creationId xmlns:a16="http://schemas.microsoft.com/office/drawing/2014/main" id="{E1135448-DEA8-78D6-37C3-CE60EC0B3CF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2" name="Text Placeholder 14">
            <a:extLst>
              <a:ext uri="{FF2B5EF4-FFF2-40B4-BE49-F238E27FC236}">
                <a16:creationId xmlns:a16="http://schemas.microsoft.com/office/drawing/2014/main" id="{A0D9C117-6974-7A0B-3230-743AD8E4F479}"/>
              </a:ext>
            </a:extLst>
          </p:cNvPr>
          <p:cNvSpPr>
            <a:spLocks noGrp="1"/>
          </p:cNvSpPr>
          <p:nvPr>
            <p:ph type="body" sz="quarter" idx="25" hasCustomPrompt="1"/>
          </p:nvPr>
        </p:nvSpPr>
        <p:spPr>
          <a:xfrm>
            <a:off x="1261726" y="3317101"/>
            <a:ext cx="4685601" cy="2113802"/>
          </a:xfrm>
        </p:spPr>
        <p:txBody>
          <a:bodyPr vert="horz" wrap="square" lIns="91440" tIns="45720" rIns="91440" bIns="45720" rtlCol="0" anchor="t" anchorCtr="0">
            <a:noAutofit/>
          </a:bodyPr>
          <a:lstStyle>
            <a:lvl1pPr marL="11113" indent="-11113">
              <a:tabLst/>
              <a:defRPr lang="en-US" sz="1600" b="0" smtClean="0">
                <a:solidFill>
                  <a:schemeClr val="bg1"/>
                </a:solidFill>
                <a:latin typeface="Arial" panose="020B0604020202020204" pitchFamily="34" charset="0"/>
                <a:ea typeface="+mj-ea"/>
                <a:cs typeface="Arial" panose="020B0604020202020204" pitchFamily="34" charset="0"/>
              </a:defRPr>
            </a:lvl1pPr>
            <a:lvl2pPr>
              <a:defRPr lang="en-US" sz="16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2471097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kst + afbeelding">
    <p:spTree>
      <p:nvGrpSpPr>
        <p:cNvPr id="1" name=""/>
        <p:cNvGrpSpPr/>
        <p:nvPr/>
      </p:nvGrpSpPr>
      <p:grpSpPr>
        <a:xfrm>
          <a:off x="0" y="0"/>
          <a:ext cx="0" cy="0"/>
          <a:chOff x="0" y="0"/>
          <a:chExt cx="0" cy="0"/>
        </a:xfrm>
      </p:grpSpPr>
      <p:pic>
        <p:nvPicPr>
          <p:cNvPr id="13" name="Tijdelijke aanduiding voor afbeelding 9" descr="Afbeelding met vloer, staand, weg&#10;&#10;Automatisch gegenereerde beschrijving">
            <a:extLst>
              <a:ext uri="{FF2B5EF4-FFF2-40B4-BE49-F238E27FC236}">
                <a16:creationId xmlns:a16="http://schemas.microsoft.com/office/drawing/2014/main" id="{16BE8F0A-BB45-8CAE-95D4-560604E5CCB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5248895" y="0"/>
            <a:ext cx="6943106" cy="6858000"/>
          </a:xfrm>
          <a:prstGeom prst="rect">
            <a:avLst/>
          </a:prstGeom>
        </p:spPr>
      </p:pic>
      <p:sp>
        <p:nvSpPr>
          <p:cNvPr id="16" name="Rectangle 15">
            <a:extLst>
              <a:ext uri="{FF2B5EF4-FFF2-40B4-BE49-F238E27FC236}">
                <a16:creationId xmlns:a16="http://schemas.microsoft.com/office/drawing/2014/main" id="{F7D6116E-B5A7-20C8-5A61-B02B7C7E7EB0}"/>
              </a:ext>
            </a:extLst>
          </p:cNvPr>
          <p:cNvSpPr>
            <a:spLocks/>
          </p:cNvSpPr>
          <p:nvPr userDrawn="1"/>
        </p:nvSpPr>
        <p:spPr>
          <a:xfrm>
            <a:off x="704729" y="1268190"/>
            <a:ext cx="5878951" cy="4624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1204247" y="1752953"/>
            <a:ext cx="4794014"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23" name="Text Placeholder 14">
            <a:extLst>
              <a:ext uri="{FF2B5EF4-FFF2-40B4-BE49-F238E27FC236}">
                <a16:creationId xmlns:a16="http://schemas.microsoft.com/office/drawing/2014/main" id="{B91993A0-D9A3-EF49-B318-13FB2BC490EA}"/>
              </a:ext>
            </a:extLst>
          </p:cNvPr>
          <p:cNvSpPr>
            <a:spLocks noGrp="1"/>
          </p:cNvSpPr>
          <p:nvPr>
            <p:ph type="body" sz="quarter" idx="22" hasCustomPrompt="1"/>
          </p:nvPr>
        </p:nvSpPr>
        <p:spPr>
          <a:xfrm>
            <a:off x="1374119" y="2951970"/>
            <a:ext cx="720000"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pic>
        <p:nvPicPr>
          <p:cNvPr id="11" name="Picture 10">
            <a:extLst>
              <a:ext uri="{FF2B5EF4-FFF2-40B4-BE49-F238E27FC236}">
                <a16:creationId xmlns:a16="http://schemas.microsoft.com/office/drawing/2014/main" id="{E1135448-DEA8-78D6-37C3-CE60EC0B3CF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2" name="Text Placeholder 14">
            <a:extLst>
              <a:ext uri="{FF2B5EF4-FFF2-40B4-BE49-F238E27FC236}">
                <a16:creationId xmlns:a16="http://schemas.microsoft.com/office/drawing/2014/main" id="{A0D9C117-6974-7A0B-3230-743AD8E4F479}"/>
              </a:ext>
            </a:extLst>
          </p:cNvPr>
          <p:cNvSpPr>
            <a:spLocks noGrp="1"/>
          </p:cNvSpPr>
          <p:nvPr>
            <p:ph type="body" sz="quarter" idx="25" hasCustomPrompt="1"/>
          </p:nvPr>
        </p:nvSpPr>
        <p:spPr>
          <a:xfrm>
            <a:off x="1261726" y="3317101"/>
            <a:ext cx="4685601" cy="2113802"/>
          </a:xfrm>
        </p:spPr>
        <p:txBody>
          <a:bodyPr vert="horz" wrap="square" lIns="91440" tIns="45720" rIns="91440" bIns="45720" rtlCol="0" anchor="t" anchorCtr="0">
            <a:noAutofit/>
          </a:bodyPr>
          <a:lstStyle>
            <a:lvl1pPr marL="11113" indent="-11113">
              <a:tabLst/>
              <a:defRPr lang="en-US" sz="1600" b="0" smtClean="0">
                <a:solidFill>
                  <a:schemeClr val="bg1"/>
                </a:solidFill>
                <a:latin typeface="Arial" panose="020B0604020202020204" pitchFamily="34" charset="0"/>
                <a:ea typeface="+mj-ea"/>
                <a:cs typeface="Arial" panose="020B0604020202020204" pitchFamily="34" charset="0"/>
              </a:defRPr>
            </a:lvl1pPr>
            <a:lvl2pPr>
              <a:defRPr lang="en-US" sz="16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Tree>
    <p:extLst>
      <p:ext uri="{BB962C8B-B14F-4D97-AF65-F5344CB8AC3E}">
        <p14:creationId xmlns:p14="http://schemas.microsoft.com/office/powerpoint/2010/main" val="2271178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ekst + afbeelding">
    <p:spTree>
      <p:nvGrpSpPr>
        <p:cNvPr id="1" name=""/>
        <p:cNvGrpSpPr/>
        <p:nvPr/>
      </p:nvGrpSpPr>
      <p:grpSpPr>
        <a:xfrm>
          <a:off x="0" y="0"/>
          <a:ext cx="0" cy="0"/>
          <a:chOff x="0" y="0"/>
          <a:chExt cx="0" cy="0"/>
        </a:xfrm>
      </p:grpSpPr>
      <p:pic>
        <p:nvPicPr>
          <p:cNvPr id="10" name="Tijdelijke aanduiding voor afbeelding 8">
            <a:extLst>
              <a:ext uri="{FF2B5EF4-FFF2-40B4-BE49-F238E27FC236}">
                <a16:creationId xmlns:a16="http://schemas.microsoft.com/office/drawing/2014/main" id="{1A4C0A30-8912-1E2A-7506-44052401015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72341" y="0"/>
            <a:ext cx="6943106" cy="6858000"/>
          </a:xfrm>
          <a:prstGeom prst="rect">
            <a:avLst/>
          </a:prstGeom>
        </p:spPr>
      </p:pic>
      <p:sp>
        <p:nvSpPr>
          <p:cNvPr id="16" name="Rectangle 15">
            <a:extLst>
              <a:ext uri="{FF2B5EF4-FFF2-40B4-BE49-F238E27FC236}">
                <a16:creationId xmlns:a16="http://schemas.microsoft.com/office/drawing/2014/main" id="{F7D6116E-B5A7-20C8-5A61-B02B7C7E7EB0}"/>
              </a:ext>
            </a:extLst>
          </p:cNvPr>
          <p:cNvSpPr>
            <a:spLocks/>
          </p:cNvSpPr>
          <p:nvPr userDrawn="1"/>
        </p:nvSpPr>
        <p:spPr>
          <a:xfrm>
            <a:off x="704729" y="1268190"/>
            <a:ext cx="5878951" cy="4624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0C7C77B-27C0-AC4C-9F22-ED22492FBFB1}"/>
              </a:ext>
            </a:extLst>
          </p:cNvPr>
          <p:cNvSpPr>
            <a:spLocks noGrp="1"/>
          </p:cNvSpPr>
          <p:nvPr>
            <p:ph type="sldNum" sz="quarter" idx="12"/>
          </p:nvPr>
        </p:nvSpPr>
        <p:spPr>
          <a:xfrm>
            <a:off x="121646" y="6356350"/>
            <a:ext cx="442025" cy="365125"/>
          </a:xfrm>
        </p:spPr>
        <p:txBody>
          <a:bodyPr/>
          <a:lstStyle>
            <a:lvl1pPr algn="l">
              <a:defRPr>
                <a:latin typeface="Arial" panose="020B0604020202020204" pitchFamily="34" charset="0"/>
                <a:cs typeface="Arial" panose="020B0604020202020204" pitchFamily="34" charset="0"/>
              </a:defRPr>
            </a:lvl1pPr>
          </a:lstStyle>
          <a:p>
            <a:pPr algn="l"/>
            <a:fld id="{C68C74B7-C5F9-F943-B046-0F90FEE4FB58}" type="slidenum">
              <a:rPr lang="nl-NL" noProof="0" smtClean="0"/>
              <a:pPr algn="l"/>
              <a:t>‹nr.›</a:t>
            </a:fld>
            <a:endParaRPr lang="nl-NL" noProof="0"/>
          </a:p>
        </p:txBody>
      </p:sp>
      <p:sp>
        <p:nvSpPr>
          <p:cNvPr id="9" name="Text Placeholder 14">
            <a:extLst>
              <a:ext uri="{FF2B5EF4-FFF2-40B4-BE49-F238E27FC236}">
                <a16:creationId xmlns:a16="http://schemas.microsoft.com/office/drawing/2014/main" id="{410E33A0-947D-6F42-ACE5-9CAC418E137E}"/>
              </a:ext>
            </a:extLst>
          </p:cNvPr>
          <p:cNvSpPr>
            <a:spLocks noGrp="1"/>
          </p:cNvSpPr>
          <p:nvPr>
            <p:ph type="body" sz="quarter" idx="13" hasCustomPrompt="1"/>
          </p:nvPr>
        </p:nvSpPr>
        <p:spPr>
          <a:xfrm>
            <a:off x="1204247" y="1752953"/>
            <a:ext cx="4794014" cy="1073257"/>
          </a:xfrm>
        </p:spPr>
        <p:txBody>
          <a:bodyPr vert="horz" wrap="square" lIns="91440" tIns="45720" rIns="91440" bIns="45720" rtlCol="0" anchor="t" anchorCtr="0">
            <a:noAutofit/>
          </a:bodyPr>
          <a:lstStyle>
            <a:lvl1pPr marL="11113" indent="-11113">
              <a:tabLst/>
              <a:defRPr lang="en-US" sz="3800" b="1" smtClean="0">
                <a:solidFill>
                  <a:schemeClr val="bg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dirty="0"/>
              <a:t>Klik om titel toe te voegen.</a:t>
            </a:r>
          </a:p>
        </p:txBody>
      </p:sp>
      <p:sp>
        <p:nvSpPr>
          <p:cNvPr id="23" name="Text Placeholder 14">
            <a:extLst>
              <a:ext uri="{FF2B5EF4-FFF2-40B4-BE49-F238E27FC236}">
                <a16:creationId xmlns:a16="http://schemas.microsoft.com/office/drawing/2014/main" id="{B91993A0-D9A3-EF49-B318-13FB2BC490EA}"/>
              </a:ext>
            </a:extLst>
          </p:cNvPr>
          <p:cNvSpPr>
            <a:spLocks noGrp="1"/>
          </p:cNvSpPr>
          <p:nvPr>
            <p:ph type="body" sz="quarter" idx="22" hasCustomPrompt="1"/>
          </p:nvPr>
        </p:nvSpPr>
        <p:spPr>
          <a:xfrm>
            <a:off x="1374119" y="2951970"/>
            <a:ext cx="720000" cy="36000"/>
          </a:xfrm>
          <a:solidFill>
            <a:schemeClr val="accent2"/>
          </a:solidFill>
        </p:spPr>
        <p:txBody>
          <a:bodyPr vert="horz" wrap="square" lIns="91440" tIns="45720" rIns="91440" bIns="45720" rtlCol="0" anchor="t" anchorCtr="0">
            <a:noAutofit/>
          </a:bodyPr>
          <a:lstStyle>
            <a:lvl1pPr marL="11113" indent="-11113">
              <a:tabLst/>
              <a:defRPr lang="en-US" sz="2400" b="0" smtClean="0">
                <a:solidFill>
                  <a:schemeClr val="tx1"/>
                </a:solidFill>
                <a:latin typeface="Arial" panose="020B0604020202020204" pitchFamily="34" charset="0"/>
                <a:ea typeface="+mj-ea"/>
                <a:cs typeface="Arial" panose="020B0604020202020204" pitchFamily="34" charset="0"/>
              </a:defRPr>
            </a:lvl1pPr>
            <a:lvl2pPr>
              <a:defRPr lang="en-US" smtClean="0"/>
            </a:lvl2pPr>
            <a:lvl3pPr>
              <a:defRPr lang="en-US" smtClean="0"/>
            </a:lvl3pPr>
            <a:lvl4pPr>
              <a:defRPr lang="en-US" smtClean="0"/>
            </a:lvl4pPr>
            <a:lvl5pPr>
              <a:defRPr lang="en-US"/>
            </a:lvl5pPr>
          </a:lstStyle>
          <a:p>
            <a:pPr lvl="0">
              <a:spcBef>
                <a:spcPct val="0"/>
              </a:spcBef>
              <a:buNone/>
            </a:pPr>
            <a:r>
              <a:rPr lang="nl-NL" noProof="0"/>
              <a:t> </a:t>
            </a:r>
          </a:p>
        </p:txBody>
      </p:sp>
      <p:pic>
        <p:nvPicPr>
          <p:cNvPr id="11" name="Picture 10">
            <a:extLst>
              <a:ext uri="{FF2B5EF4-FFF2-40B4-BE49-F238E27FC236}">
                <a16:creationId xmlns:a16="http://schemas.microsoft.com/office/drawing/2014/main" id="{E1135448-DEA8-78D6-37C3-CE60EC0B3CF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6442" t="8482" b="1"/>
          <a:stretch/>
        </p:blipFill>
        <p:spPr>
          <a:xfrm>
            <a:off x="342965" y="299666"/>
            <a:ext cx="1244912" cy="496902"/>
          </a:xfrm>
          <a:prstGeom prst="rect">
            <a:avLst/>
          </a:prstGeom>
        </p:spPr>
      </p:pic>
      <p:sp>
        <p:nvSpPr>
          <p:cNvPr id="12" name="Text Placeholder 14">
            <a:extLst>
              <a:ext uri="{FF2B5EF4-FFF2-40B4-BE49-F238E27FC236}">
                <a16:creationId xmlns:a16="http://schemas.microsoft.com/office/drawing/2014/main" id="{A0D9C117-6974-7A0B-3230-743AD8E4F479}"/>
              </a:ext>
            </a:extLst>
          </p:cNvPr>
          <p:cNvSpPr>
            <a:spLocks noGrp="1"/>
          </p:cNvSpPr>
          <p:nvPr>
            <p:ph type="body" sz="quarter" idx="25" hasCustomPrompt="1"/>
          </p:nvPr>
        </p:nvSpPr>
        <p:spPr>
          <a:xfrm>
            <a:off x="1261726" y="3317101"/>
            <a:ext cx="4685601" cy="2113802"/>
          </a:xfrm>
        </p:spPr>
        <p:txBody>
          <a:bodyPr vert="horz" wrap="square" lIns="91440" tIns="45720" rIns="91440" bIns="45720" rtlCol="0" anchor="t" anchorCtr="0">
            <a:noAutofit/>
          </a:bodyPr>
          <a:lstStyle>
            <a:lvl1pPr marL="11113" indent="-11113">
              <a:tabLst/>
              <a:defRPr lang="en-US" sz="1600" b="0" smtClean="0">
                <a:solidFill>
                  <a:schemeClr val="bg1"/>
                </a:solidFill>
                <a:latin typeface="Arial" panose="020B0604020202020204" pitchFamily="34" charset="0"/>
                <a:ea typeface="+mj-ea"/>
                <a:cs typeface="Arial" panose="020B0604020202020204" pitchFamily="34" charset="0"/>
              </a:defRPr>
            </a:lvl1pPr>
            <a:lvl2pPr>
              <a:defRPr lang="en-US" sz="1600" smtClean="0">
                <a:solidFill>
                  <a:schemeClr val="bg1"/>
                </a:solidFill>
              </a:defRPr>
            </a:lvl2pPr>
            <a:lvl3pPr>
              <a:defRPr lang="en-US" sz="1600" smtClean="0">
                <a:solidFill>
                  <a:schemeClr val="bg1"/>
                </a:solidFill>
              </a:defRPr>
            </a:lvl3pPr>
            <a:lvl4pPr>
              <a:defRPr lang="en-US" sz="1400" smtClean="0">
                <a:solidFill>
                  <a:schemeClr val="bg1"/>
                </a:solidFill>
              </a:defRPr>
            </a:lvl4pPr>
            <a:lvl5pPr>
              <a:defRPr lang="en-US" sz="1200">
                <a:solidFill>
                  <a:schemeClr val="bg1"/>
                </a:solidFill>
              </a:defRPr>
            </a:lvl5pPr>
            <a:lvl6pPr>
              <a:defRPr sz="1100">
                <a:solidFill>
                  <a:schemeClr val="bg1"/>
                </a:solidFill>
              </a:defRPr>
            </a:lvl6pPr>
            <a:lvl7pPr>
              <a:defRPr sz="1050">
                <a:solidFill>
                  <a:schemeClr val="bg1"/>
                </a:solidFill>
              </a:defRPr>
            </a:lvl7pPr>
            <a:lvl8pPr>
              <a:defRPr sz="1000">
                <a:solidFill>
                  <a:schemeClr val="bg1"/>
                </a:solidFill>
              </a:defRPr>
            </a:lvl8pPr>
            <a:lvl9pPr>
              <a:defRPr sz="1000">
                <a:solidFill>
                  <a:schemeClr val="bg1"/>
                </a:solidFill>
              </a:defRPr>
            </a:lvl9pPr>
          </a:lstStyle>
          <a:p>
            <a:pPr lvl="0">
              <a:spcBef>
                <a:spcPct val="0"/>
              </a:spcBef>
              <a:buNone/>
            </a:pPr>
            <a:r>
              <a:rPr lang="nl-NL" noProof="0" dirty="0"/>
              <a:t>Klik om ondertitel toe te voegen.</a:t>
            </a:r>
          </a:p>
        </p:txBody>
      </p:sp>
      <p:sp>
        <p:nvSpPr>
          <p:cNvPr id="17" name="Text Placeholder 18">
            <a:extLst>
              <a:ext uri="{FF2B5EF4-FFF2-40B4-BE49-F238E27FC236}">
                <a16:creationId xmlns:a16="http://schemas.microsoft.com/office/drawing/2014/main" id="{348FB73C-578A-9F11-954C-3FE36214F89B}"/>
              </a:ext>
            </a:extLst>
          </p:cNvPr>
          <p:cNvSpPr>
            <a:spLocks noGrp="1"/>
          </p:cNvSpPr>
          <p:nvPr>
            <p:ph type="body" sz="quarter" idx="23" hasCustomPrompt="1"/>
          </p:nvPr>
        </p:nvSpPr>
        <p:spPr>
          <a:xfrm>
            <a:off x="5248894" y="0"/>
            <a:ext cx="2406650" cy="6858000"/>
          </a:xfrm>
          <a:custGeom>
            <a:avLst/>
            <a:gdLst>
              <a:gd name="connsiteX0" fmla="*/ 0 w 2406650"/>
              <a:gd name="connsiteY0" fmla="*/ 0 h 6858000"/>
              <a:gd name="connsiteX1" fmla="*/ 2406650 w 2406650"/>
              <a:gd name="connsiteY1" fmla="*/ 0 h 6858000"/>
              <a:gd name="connsiteX2" fmla="*/ 2406650 w 2406650"/>
              <a:gd name="connsiteY2" fmla="*/ 6858000 h 6858000"/>
              <a:gd name="connsiteX3" fmla="*/ 0 w 2406650"/>
              <a:gd name="connsiteY3" fmla="*/ 6858000 h 6858000"/>
              <a:gd name="connsiteX4" fmla="*/ 0 w 2406650"/>
              <a:gd name="connsiteY4" fmla="*/ 5892691 h 6858000"/>
              <a:gd name="connsiteX5" fmla="*/ 1334785 w 2406650"/>
              <a:gd name="connsiteY5" fmla="*/ 5892691 h 6858000"/>
              <a:gd name="connsiteX6" fmla="*/ 1334785 w 2406650"/>
              <a:gd name="connsiteY6" fmla="*/ 1268190 h 6858000"/>
              <a:gd name="connsiteX7" fmla="*/ 0 w 2406650"/>
              <a:gd name="connsiteY7" fmla="*/ 12681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6650" h="6858000">
                <a:moveTo>
                  <a:pt x="0" y="0"/>
                </a:moveTo>
                <a:lnTo>
                  <a:pt x="2406650" y="0"/>
                </a:lnTo>
                <a:lnTo>
                  <a:pt x="2406650" y="6858000"/>
                </a:lnTo>
                <a:lnTo>
                  <a:pt x="0" y="6858000"/>
                </a:lnTo>
                <a:lnTo>
                  <a:pt x="0" y="5892691"/>
                </a:lnTo>
                <a:lnTo>
                  <a:pt x="1334785" y="5892691"/>
                </a:lnTo>
                <a:lnTo>
                  <a:pt x="1334785" y="1268190"/>
                </a:lnTo>
                <a:lnTo>
                  <a:pt x="0" y="1268190"/>
                </a:lnTo>
                <a:close/>
              </a:path>
            </a:pathLst>
          </a:custGeom>
          <a:gradFill>
            <a:gsLst>
              <a:gs pos="0">
                <a:schemeClr val="bg1">
                  <a:alpha val="0"/>
                </a:schemeClr>
              </a:gs>
              <a:gs pos="77000">
                <a:schemeClr val="bg1"/>
              </a:gs>
            </a:gsLst>
            <a:lin ang="10800000" scaled="0"/>
          </a:gradFill>
        </p:spPr>
        <p:txBody>
          <a:bodyPr wrap="square">
            <a:noAutofit/>
          </a:bodyPr>
          <a:lstStyle/>
          <a:p>
            <a:pPr lvl="0"/>
            <a:r>
              <a:rPr lang="en-NL"/>
              <a:t> </a:t>
            </a:r>
          </a:p>
        </p:txBody>
      </p:sp>
    </p:spTree>
    <p:extLst>
      <p:ext uri="{BB962C8B-B14F-4D97-AF65-F5344CB8AC3E}">
        <p14:creationId xmlns:p14="http://schemas.microsoft.com/office/powerpoint/2010/main" val="1726012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BB5A57-C56A-8F44-A009-6C050ACBA7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noProof="0" dirty="0"/>
              <a:t>Klik om titel toe te voegen.</a:t>
            </a:r>
          </a:p>
        </p:txBody>
      </p:sp>
      <p:sp>
        <p:nvSpPr>
          <p:cNvPr id="3" name="Text Placeholder 2">
            <a:extLst>
              <a:ext uri="{FF2B5EF4-FFF2-40B4-BE49-F238E27FC236}">
                <a16:creationId xmlns:a16="http://schemas.microsoft.com/office/drawing/2014/main" id="{11AEE4A4-DEF4-764D-9E38-E239865663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noProof="0" dirty="0"/>
              <a:t>Klik om tekst toe te voegen</a:t>
            </a:r>
          </a:p>
          <a:p>
            <a:pPr lvl="1"/>
            <a:r>
              <a:rPr lang="nl-NL" noProof="0" dirty="0"/>
              <a:t>Tweede level</a:t>
            </a:r>
          </a:p>
          <a:p>
            <a:pPr lvl="2"/>
            <a:r>
              <a:rPr lang="nl-NL" noProof="0" dirty="0"/>
              <a:t>Derde level</a:t>
            </a:r>
          </a:p>
          <a:p>
            <a:pPr lvl="3"/>
            <a:r>
              <a:rPr lang="nl-NL" noProof="0" dirty="0"/>
              <a:t>Vierde level</a:t>
            </a:r>
          </a:p>
          <a:p>
            <a:pPr lvl="4"/>
            <a:r>
              <a:rPr lang="nl-NL" noProof="0" dirty="0"/>
              <a:t>Vijfde level</a:t>
            </a:r>
          </a:p>
        </p:txBody>
      </p:sp>
      <p:sp>
        <p:nvSpPr>
          <p:cNvPr id="4" name="Date Placeholder 3">
            <a:extLst>
              <a:ext uri="{FF2B5EF4-FFF2-40B4-BE49-F238E27FC236}">
                <a16:creationId xmlns:a16="http://schemas.microsoft.com/office/drawing/2014/main" id="{C9C5698D-260D-264E-A297-7E4E0A2197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noProof="0" dirty="0"/>
              <a:t>Datum</a:t>
            </a:r>
          </a:p>
        </p:txBody>
      </p:sp>
      <p:sp>
        <p:nvSpPr>
          <p:cNvPr id="5" name="Footer Placeholder 4">
            <a:extLst>
              <a:ext uri="{FF2B5EF4-FFF2-40B4-BE49-F238E27FC236}">
                <a16:creationId xmlns:a16="http://schemas.microsoft.com/office/drawing/2014/main" id="{1B2649F8-801D-DC46-B53A-ACB36A4694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noProof="0" dirty="0"/>
          </a:p>
        </p:txBody>
      </p:sp>
      <p:sp>
        <p:nvSpPr>
          <p:cNvPr id="6" name="Slide Number Placeholder 5">
            <a:extLst>
              <a:ext uri="{FF2B5EF4-FFF2-40B4-BE49-F238E27FC236}">
                <a16:creationId xmlns:a16="http://schemas.microsoft.com/office/drawing/2014/main" id="{99158985-C229-FA44-8C27-D5B6FA4223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8C74B7-C5F9-F943-B046-0F90FEE4FB58}" type="slidenum">
              <a:rPr lang="nl-NL" noProof="0" smtClean="0"/>
              <a:t>‹nr.›</a:t>
            </a:fld>
            <a:endParaRPr lang="nl-NL" noProof="0"/>
          </a:p>
        </p:txBody>
      </p:sp>
    </p:spTree>
    <p:extLst>
      <p:ext uri="{BB962C8B-B14F-4D97-AF65-F5344CB8AC3E}">
        <p14:creationId xmlns:p14="http://schemas.microsoft.com/office/powerpoint/2010/main" val="2849541700"/>
      </p:ext>
    </p:extLst>
  </p:cSld>
  <p:clrMap bg1="lt1" tx1="dk1" bg2="lt2" tx2="dk2" accent1="accent1" accent2="accent2" accent3="accent3" accent4="accent4" accent5="accent5" accent6="accent6" hlink="hlink" folHlink="folHlink"/>
  <p:sldLayoutIdLst>
    <p:sldLayoutId id="2147483654" r:id="rId1"/>
    <p:sldLayoutId id="2147483668" r:id="rId2"/>
    <p:sldLayoutId id="2147483669" r:id="rId3"/>
    <p:sldLayoutId id="2147483650" r:id="rId4"/>
    <p:sldLayoutId id="2147483672" r:id="rId5"/>
    <p:sldLayoutId id="2147483667" r:id="rId6"/>
    <p:sldLayoutId id="2147483649" r:id="rId7"/>
    <p:sldLayoutId id="2147483665" r:id="rId8"/>
    <p:sldLayoutId id="2147483666" r:id="rId9"/>
    <p:sldLayoutId id="2147483663" r:id="rId10"/>
    <p:sldLayoutId id="2147483661" r:id="rId11"/>
    <p:sldLayoutId id="2147483670" r:id="rId12"/>
    <p:sldLayoutId id="2147483671" r:id="rId13"/>
    <p:sldLayoutId id="2147483662" r:id="rId14"/>
    <p:sldLayoutId id="2147483664" r:id="rId15"/>
    <p:sldLayoutId id="2147483653" r:id="rId16"/>
    <p:sldLayoutId id="2147483655" r:id="rId17"/>
    <p:sldLayoutId id="2147483656" r:id="rId18"/>
    <p:sldLayoutId id="2147483658" r:id="rId19"/>
    <p:sldLayoutId id="2147483659" r:id="rId20"/>
    <p:sldLayoutId id="2147483651" r:id="rId21"/>
    <p:sldLayoutId id="2147483675" r:id="rId22"/>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pos="724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youtube.com/watch?v=8qPQAfqzRGg" TargetMode="Externa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youtube.com/watch?v=0mHZ0VFv79s" TargetMode="Externa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2BB5AB-854B-77BF-6E1E-547244D80963}"/>
              </a:ext>
            </a:extLst>
          </p:cNvPr>
          <p:cNvSpPr>
            <a:spLocks noGrp="1"/>
          </p:cNvSpPr>
          <p:nvPr>
            <p:ph type="body" sz="quarter" idx="13"/>
          </p:nvPr>
        </p:nvSpPr>
        <p:spPr/>
        <p:txBody>
          <a:bodyPr/>
          <a:lstStyle/>
          <a:p>
            <a:r>
              <a:rPr lang="en-US" dirty="0" err="1"/>
              <a:t>Verandercoach</a:t>
            </a:r>
            <a:endParaRPr lang="en-US" dirty="0"/>
          </a:p>
        </p:txBody>
      </p:sp>
      <p:sp>
        <p:nvSpPr>
          <p:cNvPr id="9" name="Text Placeholder 8">
            <a:extLst>
              <a:ext uri="{FF2B5EF4-FFF2-40B4-BE49-F238E27FC236}">
                <a16:creationId xmlns:a16="http://schemas.microsoft.com/office/drawing/2014/main" id="{B50C0760-89D3-5E43-1D4E-F36810513AD9}"/>
              </a:ext>
            </a:extLst>
          </p:cNvPr>
          <p:cNvSpPr>
            <a:spLocks noGrp="1"/>
          </p:cNvSpPr>
          <p:nvPr>
            <p:ph type="body" sz="quarter" idx="22"/>
          </p:nvPr>
        </p:nvSpPr>
        <p:spPr/>
        <p:txBody>
          <a:bodyPr/>
          <a:lstStyle/>
          <a:p>
            <a:endParaRPr lang="en-US"/>
          </a:p>
        </p:txBody>
      </p:sp>
      <p:sp>
        <p:nvSpPr>
          <p:cNvPr id="10" name="Text Placeholder 9">
            <a:extLst>
              <a:ext uri="{FF2B5EF4-FFF2-40B4-BE49-F238E27FC236}">
                <a16:creationId xmlns:a16="http://schemas.microsoft.com/office/drawing/2014/main" id="{CE01F48A-DFA5-6072-E7C7-7D80A9CE900B}"/>
              </a:ext>
            </a:extLst>
          </p:cNvPr>
          <p:cNvSpPr>
            <a:spLocks noGrp="1"/>
          </p:cNvSpPr>
          <p:nvPr>
            <p:ph type="body" sz="quarter" idx="25"/>
          </p:nvPr>
        </p:nvSpPr>
        <p:spPr/>
        <p:txBody>
          <a:bodyPr/>
          <a:lstStyle/>
          <a:p>
            <a:endParaRPr lang="en-US"/>
          </a:p>
        </p:txBody>
      </p:sp>
      <p:sp>
        <p:nvSpPr>
          <p:cNvPr id="8" name="Text Placeholder 7">
            <a:extLst>
              <a:ext uri="{FF2B5EF4-FFF2-40B4-BE49-F238E27FC236}">
                <a16:creationId xmlns:a16="http://schemas.microsoft.com/office/drawing/2014/main" id="{91479E27-DC12-30DC-888A-5B8502D6145B}"/>
              </a:ext>
            </a:extLst>
          </p:cNvPr>
          <p:cNvSpPr>
            <a:spLocks noGrp="1"/>
          </p:cNvSpPr>
          <p:nvPr>
            <p:ph type="body" sz="quarter" idx="20"/>
          </p:nvPr>
        </p:nvSpPr>
        <p:spPr>
          <a:xfrm>
            <a:off x="1224739" y="4448686"/>
            <a:ext cx="5353861" cy="1470851"/>
          </a:xfrm>
        </p:spPr>
        <p:txBody>
          <a:bodyPr/>
          <a:lstStyle/>
          <a:p>
            <a:pPr marL="10795" indent="-10795"/>
            <a:r>
              <a:rPr lang="en-US" sz="1800" dirty="0" err="1"/>
              <a:t>Achtergronden</a:t>
            </a:r>
            <a:r>
              <a:rPr lang="en-US" sz="1800" dirty="0"/>
              <a:t> </a:t>
            </a:r>
            <a:r>
              <a:rPr lang="en-US" sz="1800" dirty="0" err="1"/>
              <a:t>bij</a:t>
            </a:r>
            <a:r>
              <a:rPr lang="en-US" sz="1800" dirty="0"/>
              <a:t> de </a:t>
            </a:r>
            <a:r>
              <a:rPr lang="en-US" sz="1800" dirty="0" err="1"/>
              <a:t>verandermethodieken</a:t>
            </a:r>
            <a:r>
              <a:rPr lang="en-US" sz="1800" dirty="0"/>
              <a:t> die in de </a:t>
            </a:r>
            <a:r>
              <a:rPr lang="en-US" sz="1800" dirty="0" err="1"/>
              <a:t>Verandercoach</a:t>
            </a:r>
            <a:r>
              <a:rPr lang="en-US" sz="1800" dirty="0"/>
              <a:t> </a:t>
            </a:r>
            <a:r>
              <a:rPr lang="en-US" sz="1800" dirty="0" err="1"/>
              <a:t>zijn</a:t>
            </a:r>
            <a:r>
              <a:rPr lang="en-US" sz="1800" dirty="0"/>
              <a:t> </a:t>
            </a:r>
            <a:r>
              <a:rPr lang="en-US" sz="1800" dirty="0" err="1"/>
              <a:t>toegepast</a:t>
            </a:r>
            <a:endParaRPr lang="en-US" sz="1800" dirty="0"/>
          </a:p>
          <a:p>
            <a:pPr marL="10795" indent="-10795"/>
            <a:endParaRPr lang="en-US" sz="1400" dirty="0"/>
          </a:p>
          <a:p>
            <a:pPr marL="10795" indent="-10795"/>
            <a:r>
              <a:rPr lang="en-US" sz="1400" dirty="0">
                <a:latin typeface="Arial"/>
                <a:cs typeface="Arial"/>
              </a:rPr>
              <a:t>©Federatie Medisch </a:t>
            </a:r>
            <a:r>
              <a:rPr lang="en-US" sz="1400" dirty="0" err="1">
                <a:latin typeface="Arial"/>
                <a:cs typeface="Arial"/>
              </a:rPr>
              <a:t>Specialisten</a:t>
            </a:r>
            <a:r>
              <a:rPr lang="en-US" sz="1400" dirty="0">
                <a:latin typeface="Arial"/>
                <a:cs typeface="Arial"/>
              </a:rPr>
              <a:t> in </a:t>
            </a:r>
            <a:r>
              <a:rPr lang="en-US" sz="1400" dirty="0" err="1">
                <a:latin typeface="Arial"/>
                <a:cs typeface="Arial"/>
              </a:rPr>
              <a:t>samenwerking</a:t>
            </a:r>
            <a:r>
              <a:rPr lang="en-US" sz="1400" dirty="0">
                <a:latin typeface="Arial"/>
                <a:cs typeface="Arial"/>
              </a:rPr>
              <a:t> met F. Scheele, C. den Rooyen, Berenschot (</a:t>
            </a:r>
            <a:r>
              <a:rPr lang="en-US" sz="1400" dirty="0" err="1">
                <a:latin typeface="Arial"/>
                <a:cs typeface="Arial"/>
              </a:rPr>
              <a:t>versie</a:t>
            </a:r>
            <a:r>
              <a:rPr lang="en-US" sz="1400" dirty="0">
                <a:latin typeface="Arial"/>
                <a:cs typeface="Arial"/>
              </a:rPr>
              <a:t> </a:t>
            </a:r>
            <a:r>
              <a:rPr lang="en-US" sz="1400" dirty="0" err="1">
                <a:latin typeface="Arial"/>
                <a:cs typeface="Arial"/>
              </a:rPr>
              <a:t>december</a:t>
            </a:r>
            <a:r>
              <a:rPr lang="en-US" sz="1400" dirty="0">
                <a:latin typeface="Arial"/>
                <a:cs typeface="Arial"/>
              </a:rPr>
              <a:t> 2022)</a:t>
            </a:r>
          </a:p>
          <a:p>
            <a:pPr marL="10795" indent="-10795"/>
            <a:endParaRPr lang="en-US" sz="1800" dirty="0"/>
          </a:p>
        </p:txBody>
      </p:sp>
      <p:pic>
        <p:nvPicPr>
          <p:cNvPr id="3" name="Afbeelding 2">
            <a:extLst>
              <a:ext uri="{FF2B5EF4-FFF2-40B4-BE49-F238E27FC236}">
                <a16:creationId xmlns:a16="http://schemas.microsoft.com/office/drawing/2014/main" id="{C7E50275-D605-83B0-5EAA-6CB0D4BAD896}"/>
              </a:ext>
            </a:extLst>
          </p:cNvPr>
          <p:cNvPicPr>
            <a:picLocks noChangeAspect="1"/>
          </p:cNvPicPr>
          <p:nvPr/>
        </p:nvPicPr>
        <p:blipFill>
          <a:blip r:embed="rId2"/>
          <a:stretch>
            <a:fillRect/>
          </a:stretch>
        </p:blipFill>
        <p:spPr>
          <a:xfrm>
            <a:off x="11713556" y="4894728"/>
            <a:ext cx="478444" cy="1963271"/>
          </a:xfrm>
          <a:prstGeom prst="rect">
            <a:avLst/>
          </a:prstGeom>
        </p:spPr>
      </p:pic>
    </p:spTree>
    <p:extLst>
      <p:ext uri="{BB962C8B-B14F-4D97-AF65-F5344CB8AC3E}">
        <p14:creationId xmlns:p14="http://schemas.microsoft.com/office/powerpoint/2010/main" val="3612318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2903C6B-2DF7-E039-CD2D-F7E28CEE2361}"/>
              </a:ext>
            </a:extLst>
          </p:cNvPr>
          <p:cNvSpPr>
            <a:spLocks noGrp="1"/>
          </p:cNvSpPr>
          <p:nvPr>
            <p:ph type="body" sz="quarter" idx="13"/>
          </p:nvPr>
        </p:nvSpPr>
        <p:spPr/>
        <p:txBody>
          <a:bodyPr/>
          <a:lstStyle/>
          <a:p>
            <a:r>
              <a:rPr lang="nl-NL" dirty="0"/>
              <a:t>Fase 2: Willen</a:t>
            </a:r>
          </a:p>
        </p:txBody>
      </p:sp>
      <p:sp>
        <p:nvSpPr>
          <p:cNvPr id="3" name="Tijdelijke aanduiding voor tekst 2">
            <a:extLst>
              <a:ext uri="{FF2B5EF4-FFF2-40B4-BE49-F238E27FC236}">
                <a16:creationId xmlns:a16="http://schemas.microsoft.com/office/drawing/2014/main" id="{C445F2BD-AEC2-4D1E-4862-C4D96AF782E1}"/>
              </a:ext>
            </a:extLst>
          </p:cNvPr>
          <p:cNvSpPr>
            <a:spLocks noGrp="1"/>
          </p:cNvSpPr>
          <p:nvPr>
            <p:ph type="body" sz="quarter" idx="19"/>
          </p:nvPr>
        </p:nvSpPr>
        <p:spPr/>
        <p:txBody>
          <a:bodyPr/>
          <a:lstStyle/>
          <a:p>
            <a:pPr marL="11113" indent="0">
              <a:buNone/>
            </a:pPr>
            <a:r>
              <a:rPr lang="nl-NL" dirty="0"/>
              <a:t>Succesvolle verandering vraagt om motivatie om te willen veranderen, deze motivatie kan zowel intrinsiek als extrinsiek ontstaan.</a:t>
            </a:r>
          </a:p>
          <a:p>
            <a:endParaRPr lang="nl-NL" dirty="0"/>
          </a:p>
        </p:txBody>
      </p:sp>
      <p:pic>
        <p:nvPicPr>
          <p:cNvPr id="8" name="Afbeelding 7">
            <a:extLst>
              <a:ext uri="{FF2B5EF4-FFF2-40B4-BE49-F238E27FC236}">
                <a16:creationId xmlns:a16="http://schemas.microsoft.com/office/drawing/2014/main" id="{EACEBEB1-6D26-71CD-76E9-546B41BDF5D8}"/>
              </a:ext>
            </a:extLst>
          </p:cNvPr>
          <p:cNvPicPr>
            <a:picLocks noChangeAspect="1"/>
          </p:cNvPicPr>
          <p:nvPr/>
        </p:nvPicPr>
        <p:blipFill>
          <a:blip r:embed="rId2"/>
          <a:stretch>
            <a:fillRect/>
          </a:stretch>
        </p:blipFill>
        <p:spPr>
          <a:xfrm>
            <a:off x="7424783" y="2579688"/>
            <a:ext cx="3578564" cy="3699383"/>
          </a:xfrm>
          <a:prstGeom prst="rect">
            <a:avLst/>
          </a:prstGeom>
        </p:spPr>
      </p:pic>
    </p:spTree>
    <p:extLst>
      <p:ext uri="{BB962C8B-B14F-4D97-AF65-F5344CB8AC3E}">
        <p14:creationId xmlns:p14="http://schemas.microsoft.com/office/powerpoint/2010/main" val="807757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91427F5-FE0B-EC09-F6DB-CA227DF51CA2}"/>
              </a:ext>
            </a:extLst>
          </p:cNvPr>
          <p:cNvSpPr>
            <a:spLocks noGrp="1"/>
          </p:cNvSpPr>
          <p:nvPr>
            <p:ph type="body" sz="quarter" idx="13"/>
          </p:nvPr>
        </p:nvSpPr>
        <p:spPr/>
        <p:txBody>
          <a:bodyPr/>
          <a:lstStyle/>
          <a:p>
            <a:r>
              <a:rPr lang="nl-NL" dirty="0"/>
              <a:t>Betrokken stakeholders</a:t>
            </a:r>
          </a:p>
        </p:txBody>
      </p:sp>
      <p:sp>
        <p:nvSpPr>
          <p:cNvPr id="3" name="Tijdelijke aanduiding voor tekst 2">
            <a:extLst>
              <a:ext uri="{FF2B5EF4-FFF2-40B4-BE49-F238E27FC236}">
                <a16:creationId xmlns:a16="http://schemas.microsoft.com/office/drawing/2014/main" id="{F9156224-9242-EBD0-5733-D8AA6C96CC94}"/>
              </a:ext>
            </a:extLst>
          </p:cNvPr>
          <p:cNvSpPr>
            <a:spLocks noGrp="1"/>
          </p:cNvSpPr>
          <p:nvPr>
            <p:ph type="body" sz="quarter" idx="19"/>
          </p:nvPr>
        </p:nvSpPr>
        <p:spPr/>
        <p:txBody>
          <a:bodyPr>
            <a:normAutofit/>
          </a:bodyPr>
          <a:lstStyle/>
          <a:p>
            <a:pPr marL="11113" indent="0">
              <a:buNone/>
            </a:pPr>
            <a:r>
              <a:rPr lang="nl-NL" sz="1200" u="sng" dirty="0"/>
              <a:t>Stakeholderanalyse</a:t>
            </a:r>
          </a:p>
          <a:p>
            <a:pPr marL="11113" indent="0">
              <a:buNone/>
            </a:pPr>
            <a:r>
              <a:rPr lang="nl-NL" sz="1200" dirty="0"/>
              <a:t>Met behulp van een stakeholderanalyse, krijg je zicht op de context waarin je de verandering voor elkaar moet krijgen. Met de stakeholderanalyse breng je de volgende aspecten in kaart: </a:t>
            </a:r>
          </a:p>
          <a:p>
            <a:pPr marL="285750" lvl="1"/>
            <a:r>
              <a:rPr lang="nl-NL" sz="1200" dirty="0">
                <a:solidFill>
                  <a:schemeClr val="tx2"/>
                </a:solidFill>
              </a:rPr>
              <a:t>De sleutelpersonen/actoren;</a:t>
            </a:r>
          </a:p>
          <a:p>
            <a:pPr marL="285750" lvl="1"/>
            <a:r>
              <a:rPr lang="nl-NL" sz="1200" dirty="0">
                <a:solidFill>
                  <a:schemeClr val="tx2"/>
                </a:solidFill>
              </a:rPr>
              <a:t>Hun belangen, hun houding en gedrag ten opzichte van het veranderdoel;</a:t>
            </a:r>
          </a:p>
          <a:p>
            <a:pPr marL="285750" lvl="1"/>
            <a:r>
              <a:rPr lang="nl-NL" sz="1200" dirty="0">
                <a:solidFill>
                  <a:schemeClr val="tx2"/>
                </a:solidFill>
              </a:rPr>
              <a:t>Wijzigingen in belangen, houding en gedrag tijdens het veranderproces.</a:t>
            </a:r>
          </a:p>
          <a:p>
            <a:pPr marL="11113" indent="0">
              <a:buNone/>
            </a:pPr>
            <a:endParaRPr lang="nl-NL" sz="1200" dirty="0"/>
          </a:p>
          <a:p>
            <a:pPr marL="11113" indent="0">
              <a:buNone/>
            </a:pPr>
            <a:r>
              <a:rPr lang="nl-NL" sz="1200" dirty="0"/>
              <a:t>Met de analyse leg je een belangrijke basis om de juiste personen op het juiste moment te betrekken in het veranderproces</a:t>
            </a:r>
            <a:r>
              <a:rPr lang="nl-NL" sz="1400" dirty="0"/>
              <a:t>.</a:t>
            </a:r>
          </a:p>
        </p:txBody>
      </p:sp>
      <p:graphicFrame>
        <p:nvGraphicFramePr>
          <p:cNvPr id="6" name="Tabel 6">
            <a:extLst>
              <a:ext uri="{FF2B5EF4-FFF2-40B4-BE49-F238E27FC236}">
                <a16:creationId xmlns:a16="http://schemas.microsoft.com/office/drawing/2014/main" id="{6A73B9EC-7C23-A0CB-54AF-38C2E3914489}"/>
              </a:ext>
            </a:extLst>
          </p:cNvPr>
          <p:cNvGraphicFramePr>
            <a:graphicFrameLocks/>
          </p:cNvGraphicFramePr>
          <p:nvPr>
            <p:extLst>
              <p:ext uri="{D42A27DB-BD31-4B8C-83A1-F6EECF244321}">
                <p14:modId xmlns:p14="http://schemas.microsoft.com/office/powerpoint/2010/main" val="941302616"/>
              </p:ext>
            </p:extLst>
          </p:nvPr>
        </p:nvGraphicFramePr>
        <p:xfrm>
          <a:off x="6096000" y="2731168"/>
          <a:ext cx="5756015" cy="2071520"/>
        </p:xfrm>
        <a:graphic>
          <a:graphicData uri="http://schemas.openxmlformats.org/drawingml/2006/table">
            <a:tbl>
              <a:tblPr firstRow="1" bandRow="1"/>
              <a:tblGrid>
                <a:gridCol w="288756">
                  <a:extLst>
                    <a:ext uri="{9D8B030D-6E8A-4147-A177-3AD203B41FA5}">
                      <a16:colId xmlns:a16="http://schemas.microsoft.com/office/drawing/2014/main" val="2276809747"/>
                    </a:ext>
                  </a:extLst>
                </a:gridCol>
                <a:gridCol w="412598">
                  <a:extLst>
                    <a:ext uri="{9D8B030D-6E8A-4147-A177-3AD203B41FA5}">
                      <a16:colId xmlns:a16="http://schemas.microsoft.com/office/drawing/2014/main" val="1707617229"/>
                    </a:ext>
                  </a:extLst>
                </a:gridCol>
                <a:gridCol w="511466">
                  <a:extLst>
                    <a:ext uri="{9D8B030D-6E8A-4147-A177-3AD203B41FA5}">
                      <a16:colId xmlns:a16="http://schemas.microsoft.com/office/drawing/2014/main" val="3347559403"/>
                    </a:ext>
                  </a:extLst>
                </a:gridCol>
                <a:gridCol w="772012">
                  <a:extLst>
                    <a:ext uri="{9D8B030D-6E8A-4147-A177-3AD203B41FA5}">
                      <a16:colId xmlns:a16="http://schemas.microsoft.com/office/drawing/2014/main" val="1198164932"/>
                    </a:ext>
                  </a:extLst>
                </a:gridCol>
                <a:gridCol w="762176">
                  <a:extLst>
                    <a:ext uri="{9D8B030D-6E8A-4147-A177-3AD203B41FA5}">
                      <a16:colId xmlns:a16="http://schemas.microsoft.com/office/drawing/2014/main" val="2658016600"/>
                    </a:ext>
                  </a:extLst>
                </a:gridCol>
                <a:gridCol w="523995">
                  <a:extLst>
                    <a:ext uri="{9D8B030D-6E8A-4147-A177-3AD203B41FA5}">
                      <a16:colId xmlns:a16="http://schemas.microsoft.com/office/drawing/2014/main" val="3778735845"/>
                    </a:ext>
                  </a:extLst>
                </a:gridCol>
                <a:gridCol w="801873">
                  <a:extLst>
                    <a:ext uri="{9D8B030D-6E8A-4147-A177-3AD203B41FA5}">
                      <a16:colId xmlns:a16="http://schemas.microsoft.com/office/drawing/2014/main" val="3160942883"/>
                    </a:ext>
                  </a:extLst>
                </a:gridCol>
                <a:gridCol w="1105194">
                  <a:extLst>
                    <a:ext uri="{9D8B030D-6E8A-4147-A177-3AD203B41FA5}">
                      <a16:colId xmlns:a16="http://schemas.microsoft.com/office/drawing/2014/main" val="2754940265"/>
                    </a:ext>
                  </a:extLst>
                </a:gridCol>
                <a:gridCol w="577945">
                  <a:extLst>
                    <a:ext uri="{9D8B030D-6E8A-4147-A177-3AD203B41FA5}">
                      <a16:colId xmlns:a16="http://schemas.microsoft.com/office/drawing/2014/main" val="3944773"/>
                    </a:ext>
                  </a:extLst>
                </a:gridCol>
              </a:tblGrid>
              <a:tr h="642579">
                <a:tc>
                  <a:txBody>
                    <a:bodyPr/>
                    <a:lstStyle/>
                    <a:p>
                      <a:r>
                        <a:rPr lang="nl-NL" sz="1000" b="0" kern="1200" dirty="0">
                          <a:solidFill>
                            <a:schemeClr val="tx1"/>
                          </a:solidFill>
                        </a:rPr>
                        <a:t>Nr.</a:t>
                      </a:r>
                      <a:endParaRPr lang="nl-NL" sz="1000" b="0" kern="1200" dirty="0">
                        <a:solidFill>
                          <a:schemeClr val="tx1"/>
                        </a:solidFill>
                        <a:latin typeface="+mn-lt"/>
                        <a:ea typeface="+mn-ea"/>
                        <a:cs typeface="+mn-cs"/>
                      </a:endParaRPr>
                    </a:p>
                  </a:txBody>
                  <a:tcPr marL="53714" marR="53714" marT="26857" marB="26857"/>
                </a:tc>
                <a:tc>
                  <a:txBody>
                    <a:bodyPr/>
                    <a:lstStyle/>
                    <a:p>
                      <a:r>
                        <a:rPr lang="nl-NL" sz="1000" b="0" kern="1200" dirty="0">
                          <a:solidFill>
                            <a:schemeClr val="tx1"/>
                          </a:solidFill>
                        </a:rPr>
                        <a:t>Actor</a:t>
                      </a:r>
                      <a:endParaRPr lang="nl-NL" sz="1000" b="0" kern="1200" dirty="0">
                        <a:solidFill>
                          <a:schemeClr val="tx1"/>
                        </a:solidFill>
                        <a:latin typeface="+mn-lt"/>
                        <a:ea typeface="+mn-ea"/>
                        <a:cs typeface="+mn-cs"/>
                      </a:endParaRPr>
                    </a:p>
                  </a:txBody>
                  <a:tcPr marL="53714" marR="53714" marT="26857" marB="26857"/>
                </a:tc>
                <a:tc>
                  <a:txBody>
                    <a:bodyPr/>
                    <a:lstStyle/>
                    <a:p>
                      <a:r>
                        <a:rPr lang="nl-NL" sz="1000" dirty="0"/>
                        <a:t>Belang</a:t>
                      </a:r>
                    </a:p>
                  </a:txBody>
                  <a:tcPr marL="53714" marR="53714" marT="26857" marB="26857"/>
                </a:tc>
                <a:tc>
                  <a:txBody>
                    <a:bodyPr/>
                    <a:lstStyle/>
                    <a:p>
                      <a:r>
                        <a:rPr lang="nl-NL" sz="1000" dirty="0"/>
                        <a:t>Plaats in de verandering</a:t>
                      </a:r>
                    </a:p>
                  </a:txBody>
                  <a:tcPr marL="53714" marR="53714" marT="26857" marB="26857"/>
                </a:tc>
                <a:tc>
                  <a:txBody>
                    <a:bodyPr/>
                    <a:lstStyle/>
                    <a:p>
                      <a:r>
                        <a:rPr lang="nl-NL" sz="1000" dirty="0"/>
                        <a:t>Houding t.a.v. verandering</a:t>
                      </a:r>
                    </a:p>
                  </a:txBody>
                  <a:tcPr marL="53714" marR="53714" marT="26857" marB="26857"/>
                </a:tc>
                <a:tc>
                  <a:txBody>
                    <a:bodyPr/>
                    <a:lstStyle/>
                    <a:p>
                      <a:r>
                        <a:rPr lang="nl-NL" sz="1000" dirty="0"/>
                        <a:t>Macht/ invloed</a:t>
                      </a:r>
                    </a:p>
                  </a:txBody>
                  <a:tcPr marL="53714" marR="53714" marT="26857" marB="26857"/>
                </a:tc>
                <a:tc>
                  <a:txBody>
                    <a:bodyPr/>
                    <a:lstStyle/>
                    <a:p>
                      <a:r>
                        <a:rPr lang="nl-NL" sz="1000" dirty="0"/>
                        <a:t>Beïnvloeden via</a:t>
                      </a:r>
                    </a:p>
                  </a:txBody>
                  <a:tcPr marL="53714" marR="53714" marT="26857" marB="26857"/>
                </a:tc>
                <a:tc>
                  <a:txBody>
                    <a:bodyPr/>
                    <a:lstStyle/>
                    <a:p>
                      <a:pPr marL="0" marR="0" lvl="0" indent="0" algn="l" defTabSz="512756" rtl="0" eaLnBrk="1" fontAlgn="auto" latinLnBrk="0" hangingPunct="1">
                        <a:lnSpc>
                          <a:spcPct val="100000"/>
                        </a:lnSpc>
                        <a:spcBef>
                          <a:spcPts val="0"/>
                        </a:spcBef>
                        <a:spcAft>
                          <a:spcPts val="0"/>
                        </a:spcAft>
                        <a:buClrTx/>
                        <a:buSzTx/>
                        <a:buFontTx/>
                        <a:buNone/>
                        <a:tabLst/>
                        <a:defRPr/>
                      </a:pPr>
                      <a:r>
                        <a:rPr lang="nl-NL" sz="1000" dirty="0"/>
                        <a:t>Welke actie gaan je ondernemen richting deze actor?</a:t>
                      </a:r>
                    </a:p>
                  </a:txBody>
                  <a:tcPr marL="53714" marR="53714" marT="26857" marB="26857"/>
                </a:tc>
                <a:tc>
                  <a:txBody>
                    <a:bodyPr/>
                    <a:lstStyle/>
                    <a:p>
                      <a:r>
                        <a:rPr lang="nl-NL" sz="1000" dirty="0"/>
                        <a:t>Prioriteit</a:t>
                      </a:r>
                    </a:p>
                  </a:txBody>
                  <a:tcPr marL="53714" marR="53714" marT="26857" marB="26857"/>
                </a:tc>
                <a:extLst>
                  <a:ext uri="{0D108BD9-81ED-4DB2-BD59-A6C34878D82A}">
                    <a16:rowId xmlns:a16="http://schemas.microsoft.com/office/drawing/2014/main" val="3314507048"/>
                  </a:ext>
                </a:extLst>
              </a:tr>
              <a:tr h="234701">
                <a:tc>
                  <a:txBody>
                    <a:bodyPr/>
                    <a:lstStyle/>
                    <a:p>
                      <a:r>
                        <a:rPr lang="nl-NL" sz="1100" dirty="0"/>
                        <a:t>1</a:t>
                      </a:r>
                    </a:p>
                  </a:txBody>
                  <a:tcPr marL="53714" marR="53714" marT="26857" marB="26857"/>
                </a:tc>
                <a:tc>
                  <a:txBody>
                    <a:bodyPr/>
                    <a:lstStyle/>
                    <a:p>
                      <a:endParaRPr lang="nl-NL" sz="1100"/>
                    </a:p>
                  </a:txBody>
                  <a:tcPr marL="53714" marR="53714" marT="26857" marB="26857"/>
                </a:tc>
                <a:tc>
                  <a:txBody>
                    <a:bodyPr/>
                    <a:lstStyle/>
                    <a:p>
                      <a:endParaRPr lang="nl-NL" sz="1100"/>
                    </a:p>
                  </a:txBody>
                  <a:tcPr marL="53714" marR="53714" marT="26857" marB="26857"/>
                </a:tc>
                <a:tc>
                  <a:txBody>
                    <a:bodyPr/>
                    <a:lstStyle/>
                    <a:p>
                      <a:endParaRPr lang="nl-NL" sz="1100" dirty="0"/>
                    </a:p>
                  </a:txBody>
                  <a:tcPr marL="53714" marR="53714" marT="26857" marB="26857"/>
                </a:tc>
                <a:tc>
                  <a:txBody>
                    <a:bodyPr/>
                    <a:lstStyle/>
                    <a:p>
                      <a:endParaRPr lang="nl-NL" sz="1100"/>
                    </a:p>
                  </a:txBody>
                  <a:tcPr marL="53714" marR="53714" marT="26857" marB="26857"/>
                </a:tc>
                <a:tc>
                  <a:txBody>
                    <a:bodyPr/>
                    <a:lstStyle/>
                    <a:p>
                      <a:endParaRPr lang="nl-NL" sz="1100"/>
                    </a:p>
                  </a:txBody>
                  <a:tcPr marL="53714" marR="53714" marT="26857" marB="26857"/>
                </a:tc>
                <a:tc>
                  <a:txBody>
                    <a:bodyPr/>
                    <a:lstStyle/>
                    <a:p>
                      <a:endParaRPr lang="nl-NL" sz="1100"/>
                    </a:p>
                  </a:txBody>
                  <a:tcPr marL="53714" marR="53714" marT="26857" marB="26857"/>
                </a:tc>
                <a:tc>
                  <a:txBody>
                    <a:bodyPr/>
                    <a:lstStyle/>
                    <a:p>
                      <a:endParaRPr lang="nl-NL" sz="1100"/>
                    </a:p>
                  </a:txBody>
                  <a:tcPr marL="53714" marR="53714" marT="26857" marB="26857"/>
                </a:tc>
                <a:tc>
                  <a:txBody>
                    <a:bodyPr/>
                    <a:lstStyle/>
                    <a:p>
                      <a:endParaRPr lang="nl-NL" sz="1100" dirty="0"/>
                    </a:p>
                  </a:txBody>
                  <a:tcPr marL="53714" marR="53714" marT="26857" marB="26857"/>
                </a:tc>
                <a:extLst>
                  <a:ext uri="{0D108BD9-81ED-4DB2-BD59-A6C34878D82A}">
                    <a16:rowId xmlns:a16="http://schemas.microsoft.com/office/drawing/2014/main" val="3258468076"/>
                  </a:ext>
                </a:extLst>
              </a:tr>
              <a:tr h="234701">
                <a:tc>
                  <a:txBody>
                    <a:bodyPr/>
                    <a:lstStyle/>
                    <a:p>
                      <a:r>
                        <a:rPr lang="nl-NL" sz="1100" dirty="0"/>
                        <a:t>2</a:t>
                      </a:r>
                    </a:p>
                  </a:txBody>
                  <a:tcPr marL="53714" marR="53714" marT="26857" marB="26857"/>
                </a:tc>
                <a:tc>
                  <a:txBody>
                    <a:bodyPr/>
                    <a:lstStyle/>
                    <a:p>
                      <a:endParaRPr lang="nl-NL" sz="1100" dirty="0"/>
                    </a:p>
                  </a:txBody>
                  <a:tcPr marL="53714" marR="53714" marT="26857" marB="26857"/>
                </a:tc>
                <a:tc>
                  <a:txBody>
                    <a:bodyPr/>
                    <a:lstStyle/>
                    <a:p>
                      <a:endParaRPr lang="nl-NL" sz="1100"/>
                    </a:p>
                  </a:txBody>
                  <a:tcPr marL="53714" marR="53714" marT="26857" marB="26857"/>
                </a:tc>
                <a:tc>
                  <a:txBody>
                    <a:bodyPr/>
                    <a:lstStyle/>
                    <a:p>
                      <a:endParaRPr lang="nl-NL" sz="1100" dirty="0"/>
                    </a:p>
                  </a:txBody>
                  <a:tcPr marL="53714" marR="53714" marT="26857" marB="26857"/>
                </a:tc>
                <a:tc>
                  <a:txBody>
                    <a:bodyPr/>
                    <a:lstStyle/>
                    <a:p>
                      <a:endParaRPr lang="nl-NL" sz="1100"/>
                    </a:p>
                  </a:txBody>
                  <a:tcPr marL="53714" marR="53714" marT="26857" marB="26857"/>
                </a:tc>
                <a:tc>
                  <a:txBody>
                    <a:bodyPr/>
                    <a:lstStyle/>
                    <a:p>
                      <a:endParaRPr lang="nl-NL" sz="1100"/>
                    </a:p>
                  </a:txBody>
                  <a:tcPr marL="53714" marR="53714" marT="26857" marB="26857"/>
                </a:tc>
                <a:tc>
                  <a:txBody>
                    <a:bodyPr/>
                    <a:lstStyle/>
                    <a:p>
                      <a:endParaRPr lang="nl-NL" sz="1100" dirty="0"/>
                    </a:p>
                  </a:txBody>
                  <a:tcPr marL="53714" marR="53714" marT="26857" marB="26857"/>
                </a:tc>
                <a:tc>
                  <a:txBody>
                    <a:bodyPr/>
                    <a:lstStyle/>
                    <a:p>
                      <a:endParaRPr lang="nl-NL" sz="1100"/>
                    </a:p>
                  </a:txBody>
                  <a:tcPr marL="53714" marR="53714" marT="26857" marB="26857"/>
                </a:tc>
                <a:tc>
                  <a:txBody>
                    <a:bodyPr/>
                    <a:lstStyle/>
                    <a:p>
                      <a:endParaRPr lang="nl-NL" sz="1100"/>
                    </a:p>
                  </a:txBody>
                  <a:tcPr marL="53714" marR="53714" marT="26857" marB="26857"/>
                </a:tc>
                <a:extLst>
                  <a:ext uri="{0D108BD9-81ED-4DB2-BD59-A6C34878D82A}">
                    <a16:rowId xmlns:a16="http://schemas.microsoft.com/office/drawing/2014/main" val="2769256914"/>
                  </a:ext>
                </a:extLst>
              </a:tr>
              <a:tr h="234701">
                <a:tc>
                  <a:txBody>
                    <a:bodyPr/>
                    <a:lstStyle/>
                    <a:p>
                      <a:r>
                        <a:rPr lang="nl-NL" sz="1100" dirty="0"/>
                        <a:t>3</a:t>
                      </a:r>
                    </a:p>
                  </a:txBody>
                  <a:tcPr marL="53714" marR="53714" marT="26857" marB="26857"/>
                </a:tc>
                <a:tc>
                  <a:txBody>
                    <a:bodyPr/>
                    <a:lstStyle/>
                    <a:p>
                      <a:endParaRPr lang="nl-NL" sz="1100"/>
                    </a:p>
                  </a:txBody>
                  <a:tcPr marL="53714" marR="53714" marT="26857" marB="26857"/>
                </a:tc>
                <a:tc>
                  <a:txBody>
                    <a:bodyPr/>
                    <a:lstStyle/>
                    <a:p>
                      <a:endParaRPr lang="nl-NL" sz="1100"/>
                    </a:p>
                  </a:txBody>
                  <a:tcPr marL="53714" marR="53714" marT="26857" marB="26857"/>
                </a:tc>
                <a:tc>
                  <a:txBody>
                    <a:bodyPr/>
                    <a:lstStyle/>
                    <a:p>
                      <a:endParaRPr lang="nl-NL" sz="1100"/>
                    </a:p>
                  </a:txBody>
                  <a:tcPr marL="53714" marR="53714" marT="26857" marB="26857"/>
                </a:tc>
                <a:tc>
                  <a:txBody>
                    <a:bodyPr/>
                    <a:lstStyle/>
                    <a:p>
                      <a:endParaRPr lang="nl-NL" sz="1100" dirty="0"/>
                    </a:p>
                  </a:txBody>
                  <a:tcPr marL="53714" marR="53714" marT="26857" marB="26857"/>
                </a:tc>
                <a:tc>
                  <a:txBody>
                    <a:bodyPr/>
                    <a:lstStyle/>
                    <a:p>
                      <a:endParaRPr lang="nl-NL" sz="1100"/>
                    </a:p>
                  </a:txBody>
                  <a:tcPr marL="53714" marR="53714" marT="26857" marB="26857"/>
                </a:tc>
                <a:tc>
                  <a:txBody>
                    <a:bodyPr/>
                    <a:lstStyle/>
                    <a:p>
                      <a:endParaRPr lang="nl-NL" sz="1100"/>
                    </a:p>
                  </a:txBody>
                  <a:tcPr marL="53714" marR="53714" marT="26857" marB="26857"/>
                </a:tc>
                <a:tc>
                  <a:txBody>
                    <a:bodyPr/>
                    <a:lstStyle/>
                    <a:p>
                      <a:endParaRPr lang="nl-NL" sz="1100"/>
                    </a:p>
                  </a:txBody>
                  <a:tcPr marL="53714" marR="53714" marT="26857" marB="26857"/>
                </a:tc>
                <a:tc>
                  <a:txBody>
                    <a:bodyPr/>
                    <a:lstStyle/>
                    <a:p>
                      <a:endParaRPr lang="nl-NL" sz="1100"/>
                    </a:p>
                  </a:txBody>
                  <a:tcPr marL="53714" marR="53714" marT="26857" marB="26857"/>
                </a:tc>
                <a:extLst>
                  <a:ext uri="{0D108BD9-81ED-4DB2-BD59-A6C34878D82A}">
                    <a16:rowId xmlns:a16="http://schemas.microsoft.com/office/drawing/2014/main" val="4076953676"/>
                  </a:ext>
                </a:extLst>
              </a:tr>
              <a:tr h="234701">
                <a:tc>
                  <a:txBody>
                    <a:bodyPr/>
                    <a:lstStyle/>
                    <a:p>
                      <a:r>
                        <a:rPr lang="nl-NL" sz="1100"/>
                        <a:t>4</a:t>
                      </a:r>
                    </a:p>
                  </a:txBody>
                  <a:tcPr marL="53714" marR="53714" marT="26857" marB="26857"/>
                </a:tc>
                <a:tc>
                  <a:txBody>
                    <a:bodyPr/>
                    <a:lstStyle/>
                    <a:p>
                      <a:endParaRPr lang="nl-NL" sz="1100"/>
                    </a:p>
                  </a:txBody>
                  <a:tcPr marL="53714" marR="53714" marT="26857" marB="26857"/>
                </a:tc>
                <a:tc>
                  <a:txBody>
                    <a:bodyPr/>
                    <a:lstStyle/>
                    <a:p>
                      <a:endParaRPr lang="nl-NL" sz="1100" dirty="0"/>
                    </a:p>
                  </a:txBody>
                  <a:tcPr marL="53714" marR="53714" marT="26857" marB="26857"/>
                </a:tc>
                <a:tc>
                  <a:txBody>
                    <a:bodyPr/>
                    <a:lstStyle/>
                    <a:p>
                      <a:endParaRPr lang="nl-NL" sz="1100"/>
                    </a:p>
                  </a:txBody>
                  <a:tcPr marL="53714" marR="53714" marT="26857" marB="26857"/>
                </a:tc>
                <a:tc>
                  <a:txBody>
                    <a:bodyPr/>
                    <a:lstStyle/>
                    <a:p>
                      <a:endParaRPr lang="nl-NL" sz="1100"/>
                    </a:p>
                  </a:txBody>
                  <a:tcPr marL="53714" marR="53714" marT="26857" marB="26857"/>
                </a:tc>
                <a:tc>
                  <a:txBody>
                    <a:bodyPr/>
                    <a:lstStyle/>
                    <a:p>
                      <a:endParaRPr lang="nl-NL" sz="1100"/>
                    </a:p>
                  </a:txBody>
                  <a:tcPr marL="53714" marR="53714" marT="26857" marB="26857"/>
                </a:tc>
                <a:tc>
                  <a:txBody>
                    <a:bodyPr/>
                    <a:lstStyle/>
                    <a:p>
                      <a:endParaRPr lang="nl-NL" sz="1100" dirty="0"/>
                    </a:p>
                  </a:txBody>
                  <a:tcPr marL="53714" marR="53714" marT="26857" marB="26857"/>
                </a:tc>
                <a:tc>
                  <a:txBody>
                    <a:bodyPr/>
                    <a:lstStyle/>
                    <a:p>
                      <a:endParaRPr lang="nl-NL" sz="1100"/>
                    </a:p>
                  </a:txBody>
                  <a:tcPr marL="53714" marR="53714" marT="26857" marB="26857"/>
                </a:tc>
                <a:tc>
                  <a:txBody>
                    <a:bodyPr/>
                    <a:lstStyle/>
                    <a:p>
                      <a:endParaRPr lang="nl-NL" sz="1100"/>
                    </a:p>
                  </a:txBody>
                  <a:tcPr marL="53714" marR="53714" marT="26857" marB="26857"/>
                </a:tc>
                <a:extLst>
                  <a:ext uri="{0D108BD9-81ED-4DB2-BD59-A6C34878D82A}">
                    <a16:rowId xmlns:a16="http://schemas.microsoft.com/office/drawing/2014/main" val="1459893775"/>
                  </a:ext>
                </a:extLst>
              </a:tr>
              <a:tr h="234701">
                <a:tc>
                  <a:txBody>
                    <a:bodyPr/>
                    <a:lstStyle/>
                    <a:p>
                      <a:r>
                        <a:rPr lang="nl-NL" sz="1100"/>
                        <a:t>5</a:t>
                      </a:r>
                    </a:p>
                  </a:txBody>
                  <a:tcPr marL="53714" marR="53714" marT="26857" marB="26857"/>
                </a:tc>
                <a:tc>
                  <a:txBody>
                    <a:bodyPr/>
                    <a:lstStyle/>
                    <a:p>
                      <a:endParaRPr lang="nl-NL" sz="1100"/>
                    </a:p>
                  </a:txBody>
                  <a:tcPr marL="53714" marR="53714" marT="26857" marB="26857"/>
                </a:tc>
                <a:tc>
                  <a:txBody>
                    <a:bodyPr/>
                    <a:lstStyle/>
                    <a:p>
                      <a:endParaRPr lang="nl-NL" sz="1100"/>
                    </a:p>
                  </a:txBody>
                  <a:tcPr marL="53714" marR="53714" marT="26857" marB="26857"/>
                </a:tc>
                <a:tc>
                  <a:txBody>
                    <a:bodyPr/>
                    <a:lstStyle/>
                    <a:p>
                      <a:endParaRPr lang="nl-NL" sz="1100"/>
                    </a:p>
                  </a:txBody>
                  <a:tcPr marL="53714" marR="53714" marT="26857" marB="26857"/>
                </a:tc>
                <a:tc>
                  <a:txBody>
                    <a:bodyPr/>
                    <a:lstStyle/>
                    <a:p>
                      <a:endParaRPr lang="nl-NL" sz="1100"/>
                    </a:p>
                  </a:txBody>
                  <a:tcPr marL="53714" marR="53714" marT="26857" marB="26857"/>
                </a:tc>
                <a:tc>
                  <a:txBody>
                    <a:bodyPr/>
                    <a:lstStyle/>
                    <a:p>
                      <a:endParaRPr lang="nl-NL" sz="1100"/>
                    </a:p>
                  </a:txBody>
                  <a:tcPr marL="53714" marR="53714" marT="26857" marB="26857"/>
                </a:tc>
                <a:tc>
                  <a:txBody>
                    <a:bodyPr/>
                    <a:lstStyle/>
                    <a:p>
                      <a:endParaRPr lang="nl-NL" sz="1100"/>
                    </a:p>
                  </a:txBody>
                  <a:tcPr marL="53714" marR="53714" marT="26857" marB="26857"/>
                </a:tc>
                <a:tc>
                  <a:txBody>
                    <a:bodyPr/>
                    <a:lstStyle/>
                    <a:p>
                      <a:endParaRPr lang="nl-NL" sz="1100"/>
                    </a:p>
                  </a:txBody>
                  <a:tcPr marL="53714" marR="53714" marT="26857" marB="26857"/>
                </a:tc>
                <a:tc>
                  <a:txBody>
                    <a:bodyPr/>
                    <a:lstStyle/>
                    <a:p>
                      <a:endParaRPr lang="nl-NL" sz="1100"/>
                    </a:p>
                  </a:txBody>
                  <a:tcPr marL="53714" marR="53714" marT="26857" marB="26857"/>
                </a:tc>
                <a:extLst>
                  <a:ext uri="{0D108BD9-81ED-4DB2-BD59-A6C34878D82A}">
                    <a16:rowId xmlns:a16="http://schemas.microsoft.com/office/drawing/2014/main" val="664292200"/>
                  </a:ext>
                </a:extLst>
              </a:tr>
              <a:tr h="234701">
                <a:tc>
                  <a:txBody>
                    <a:bodyPr/>
                    <a:lstStyle/>
                    <a:p>
                      <a:r>
                        <a:rPr lang="nl-NL" sz="1100"/>
                        <a:t>6</a:t>
                      </a:r>
                    </a:p>
                  </a:txBody>
                  <a:tcPr marL="53714" marR="53714" marT="26857" marB="26857"/>
                </a:tc>
                <a:tc>
                  <a:txBody>
                    <a:bodyPr/>
                    <a:lstStyle/>
                    <a:p>
                      <a:endParaRPr lang="nl-NL" sz="1100"/>
                    </a:p>
                  </a:txBody>
                  <a:tcPr marL="53714" marR="53714" marT="26857" marB="26857"/>
                </a:tc>
                <a:tc>
                  <a:txBody>
                    <a:bodyPr/>
                    <a:lstStyle/>
                    <a:p>
                      <a:endParaRPr lang="nl-NL" sz="1100"/>
                    </a:p>
                  </a:txBody>
                  <a:tcPr marL="53714" marR="53714" marT="26857" marB="26857"/>
                </a:tc>
                <a:tc>
                  <a:txBody>
                    <a:bodyPr/>
                    <a:lstStyle/>
                    <a:p>
                      <a:endParaRPr lang="nl-NL" sz="1100"/>
                    </a:p>
                  </a:txBody>
                  <a:tcPr marL="53714" marR="53714" marT="26857" marB="26857"/>
                </a:tc>
                <a:tc>
                  <a:txBody>
                    <a:bodyPr/>
                    <a:lstStyle/>
                    <a:p>
                      <a:endParaRPr lang="nl-NL" sz="1100"/>
                    </a:p>
                  </a:txBody>
                  <a:tcPr marL="53714" marR="53714" marT="26857" marB="26857"/>
                </a:tc>
                <a:tc>
                  <a:txBody>
                    <a:bodyPr/>
                    <a:lstStyle/>
                    <a:p>
                      <a:endParaRPr lang="nl-NL" sz="1100"/>
                    </a:p>
                  </a:txBody>
                  <a:tcPr marL="53714" marR="53714" marT="26857" marB="26857"/>
                </a:tc>
                <a:tc>
                  <a:txBody>
                    <a:bodyPr/>
                    <a:lstStyle/>
                    <a:p>
                      <a:endParaRPr lang="nl-NL" sz="1100"/>
                    </a:p>
                  </a:txBody>
                  <a:tcPr marL="53714" marR="53714" marT="26857" marB="26857"/>
                </a:tc>
                <a:tc>
                  <a:txBody>
                    <a:bodyPr/>
                    <a:lstStyle/>
                    <a:p>
                      <a:endParaRPr lang="nl-NL" sz="1100"/>
                    </a:p>
                  </a:txBody>
                  <a:tcPr marL="53714" marR="53714" marT="26857" marB="26857"/>
                </a:tc>
                <a:tc>
                  <a:txBody>
                    <a:bodyPr/>
                    <a:lstStyle/>
                    <a:p>
                      <a:endParaRPr lang="nl-NL" sz="1100" dirty="0"/>
                    </a:p>
                  </a:txBody>
                  <a:tcPr marL="53714" marR="53714" marT="26857" marB="26857"/>
                </a:tc>
                <a:extLst>
                  <a:ext uri="{0D108BD9-81ED-4DB2-BD59-A6C34878D82A}">
                    <a16:rowId xmlns:a16="http://schemas.microsoft.com/office/drawing/2014/main" val="4052776040"/>
                  </a:ext>
                </a:extLst>
              </a:tr>
            </a:tbl>
          </a:graphicData>
        </a:graphic>
      </p:graphicFrame>
      <p:graphicFrame>
        <p:nvGraphicFramePr>
          <p:cNvPr id="7" name="Tabel 8">
            <a:extLst>
              <a:ext uri="{FF2B5EF4-FFF2-40B4-BE49-F238E27FC236}">
                <a16:creationId xmlns:a16="http://schemas.microsoft.com/office/drawing/2014/main" id="{87D71FEF-B35D-1C02-7A06-EBEFBACFBEC5}"/>
              </a:ext>
            </a:extLst>
          </p:cNvPr>
          <p:cNvGraphicFramePr>
            <a:graphicFrameLocks noGrp="1"/>
          </p:cNvGraphicFramePr>
          <p:nvPr>
            <p:extLst>
              <p:ext uri="{D42A27DB-BD31-4B8C-83A1-F6EECF244321}">
                <p14:modId xmlns:p14="http://schemas.microsoft.com/office/powerpoint/2010/main" val="2307114948"/>
              </p:ext>
            </p:extLst>
          </p:nvPr>
        </p:nvGraphicFramePr>
        <p:xfrm>
          <a:off x="6095999" y="4849527"/>
          <a:ext cx="5756017" cy="1767840"/>
        </p:xfrm>
        <a:graphic>
          <a:graphicData uri="http://schemas.openxmlformats.org/drawingml/2006/table">
            <a:tbl>
              <a:tblPr firstRow="1" bandRow="1"/>
              <a:tblGrid>
                <a:gridCol w="1597320">
                  <a:extLst>
                    <a:ext uri="{9D8B030D-6E8A-4147-A177-3AD203B41FA5}">
                      <a16:colId xmlns:a16="http://schemas.microsoft.com/office/drawing/2014/main" val="1262438586"/>
                    </a:ext>
                  </a:extLst>
                </a:gridCol>
                <a:gridCol w="4158697">
                  <a:extLst>
                    <a:ext uri="{9D8B030D-6E8A-4147-A177-3AD203B41FA5}">
                      <a16:colId xmlns:a16="http://schemas.microsoft.com/office/drawing/2014/main" val="4252017922"/>
                    </a:ext>
                  </a:extLst>
                </a:gridCol>
              </a:tblGrid>
              <a:tr h="236218">
                <a:tc>
                  <a:txBody>
                    <a:bodyPr/>
                    <a:lstStyle/>
                    <a:p>
                      <a:r>
                        <a:rPr lang="nl-NL" sz="1000" dirty="0"/>
                        <a:t>Belang</a:t>
                      </a:r>
                    </a:p>
                  </a:txBody>
                  <a:tcPr/>
                </a:tc>
                <a:tc>
                  <a:txBody>
                    <a:bodyPr/>
                    <a:lstStyle/>
                    <a:p>
                      <a:r>
                        <a:rPr lang="nl-NL" sz="1000" dirty="0"/>
                        <a:t>In trefwoorden aangeven belang</a:t>
                      </a:r>
                    </a:p>
                  </a:txBody>
                  <a:tcPr/>
                </a:tc>
                <a:extLst>
                  <a:ext uri="{0D108BD9-81ED-4DB2-BD59-A6C34878D82A}">
                    <a16:rowId xmlns:a16="http://schemas.microsoft.com/office/drawing/2014/main" val="3156279194"/>
                  </a:ext>
                </a:extLst>
              </a:tr>
              <a:tr h="383854">
                <a:tc>
                  <a:txBody>
                    <a:bodyPr/>
                    <a:lstStyle/>
                    <a:p>
                      <a:r>
                        <a:rPr lang="nl-NL" sz="1000" b="0" dirty="0"/>
                        <a:t>Plaats in de verandering</a:t>
                      </a:r>
                    </a:p>
                  </a:txBody>
                  <a:tcPr/>
                </a:tc>
                <a:tc>
                  <a:txBody>
                    <a:bodyPr/>
                    <a:lstStyle/>
                    <a:p>
                      <a:pPr marL="0" marR="0" lvl="0" indent="0" algn="l" defTabSz="512756" rtl="0" eaLnBrk="1" fontAlgn="auto" latinLnBrk="0" hangingPunct="1">
                        <a:lnSpc>
                          <a:spcPct val="100000"/>
                        </a:lnSpc>
                        <a:spcBef>
                          <a:spcPts val="0"/>
                        </a:spcBef>
                        <a:spcAft>
                          <a:spcPts val="0"/>
                        </a:spcAft>
                        <a:buClrTx/>
                        <a:buSzTx/>
                        <a:buFontTx/>
                        <a:buNone/>
                        <a:tabLst/>
                        <a:defRPr/>
                      </a:pPr>
                      <a:r>
                        <a:rPr lang="nl-NL" sz="1000" dirty="0"/>
                        <a:t>In stuurgroep, klankbordgroep, projectteam, intensief informeren, op afstand informeren of negeren </a:t>
                      </a:r>
                    </a:p>
                  </a:txBody>
                  <a:tcPr/>
                </a:tc>
                <a:extLst>
                  <a:ext uri="{0D108BD9-81ED-4DB2-BD59-A6C34878D82A}">
                    <a16:rowId xmlns:a16="http://schemas.microsoft.com/office/drawing/2014/main" val="515349219"/>
                  </a:ext>
                </a:extLst>
              </a:tr>
              <a:tr h="383854">
                <a:tc>
                  <a:txBody>
                    <a:bodyPr/>
                    <a:lstStyle/>
                    <a:p>
                      <a:r>
                        <a:rPr lang="nl-NL" sz="1000" b="0" dirty="0"/>
                        <a:t>Houding t.a.v. verandering</a:t>
                      </a:r>
                    </a:p>
                  </a:txBody>
                  <a:tcPr/>
                </a:tc>
                <a:tc>
                  <a:txBody>
                    <a:bodyPr/>
                    <a:lstStyle/>
                    <a:p>
                      <a:pPr marL="0" marR="0" lvl="0" indent="0" algn="l" defTabSz="512756" rtl="0" eaLnBrk="1" fontAlgn="auto" latinLnBrk="0" hangingPunct="1">
                        <a:lnSpc>
                          <a:spcPct val="100000"/>
                        </a:lnSpc>
                        <a:spcBef>
                          <a:spcPts val="0"/>
                        </a:spcBef>
                        <a:spcAft>
                          <a:spcPts val="0"/>
                        </a:spcAft>
                        <a:buClrTx/>
                        <a:buSzTx/>
                        <a:buFontTx/>
                        <a:buNone/>
                        <a:tabLst/>
                        <a:defRPr/>
                      </a:pPr>
                      <a:r>
                        <a:rPr lang="nl-NL" sz="1000" dirty="0"/>
                        <a:t>Vriend (++) of vijand (--)</a:t>
                      </a:r>
                    </a:p>
                  </a:txBody>
                  <a:tcPr/>
                </a:tc>
                <a:extLst>
                  <a:ext uri="{0D108BD9-81ED-4DB2-BD59-A6C34878D82A}">
                    <a16:rowId xmlns:a16="http://schemas.microsoft.com/office/drawing/2014/main" val="2189063588"/>
                  </a:ext>
                </a:extLst>
              </a:tr>
              <a:tr h="236218">
                <a:tc>
                  <a:txBody>
                    <a:bodyPr/>
                    <a:lstStyle/>
                    <a:p>
                      <a:r>
                        <a:rPr lang="nl-NL" sz="1000" b="0" dirty="0"/>
                        <a:t>Macht of invloed</a:t>
                      </a:r>
                    </a:p>
                  </a:txBody>
                  <a:tcPr/>
                </a:tc>
                <a:tc>
                  <a:txBody>
                    <a:bodyPr/>
                    <a:lstStyle/>
                    <a:p>
                      <a:r>
                        <a:rPr lang="nl-NL" sz="1000" dirty="0"/>
                        <a:t>++, +, -, --</a:t>
                      </a:r>
                    </a:p>
                  </a:txBody>
                  <a:tcPr/>
                </a:tc>
                <a:extLst>
                  <a:ext uri="{0D108BD9-81ED-4DB2-BD59-A6C34878D82A}">
                    <a16:rowId xmlns:a16="http://schemas.microsoft.com/office/drawing/2014/main" val="705586671"/>
                  </a:ext>
                </a:extLst>
              </a:tr>
              <a:tr h="236218">
                <a:tc>
                  <a:txBody>
                    <a:bodyPr/>
                    <a:lstStyle/>
                    <a:p>
                      <a:r>
                        <a:rPr lang="nl-NL" sz="1000" b="0" dirty="0"/>
                        <a:t>Beïnvloedbaar (via)</a:t>
                      </a:r>
                    </a:p>
                  </a:txBody>
                  <a:tcPr/>
                </a:tc>
                <a:tc>
                  <a:txBody>
                    <a:bodyPr/>
                    <a:lstStyle/>
                    <a:p>
                      <a:r>
                        <a:rPr lang="nl-NL" sz="1000" dirty="0"/>
                        <a:t>Via wie en mate waarin hij/ zij beïnvloedbaar is (++, +, -, --)</a:t>
                      </a:r>
                    </a:p>
                  </a:txBody>
                  <a:tcPr/>
                </a:tc>
                <a:extLst>
                  <a:ext uri="{0D108BD9-81ED-4DB2-BD59-A6C34878D82A}">
                    <a16:rowId xmlns:a16="http://schemas.microsoft.com/office/drawing/2014/main" val="606916388"/>
                  </a:ext>
                </a:extLst>
              </a:tr>
              <a:tr h="236218">
                <a:tc>
                  <a:txBody>
                    <a:bodyPr/>
                    <a:lstStyle/>
                    <a:p>
                      <a:r>
                        <a:rPr lang="nl-NL" sz="1000" b="0" dirty="0"/>
                        <a:t>Prioriteit</a:t>
                      </a:r>
                    </a:p>
                  </a:txBody>
                  <a:tcPr/>
                </a:tc>
                <a:tc>
                  <a:txBody>
                    <a:bodyPr/>
                    <a:lstStyle/>
                    <a:p>
                      <a:r>
                        <a:rPr lang="nl-NL" sz="1000" dirty="0"/>
                        <a:t>Hoog, gemiddeld of laag</a:t>
                      </a:r>
                    </a:p>
                  </a:txBody>
                  <a:tcPr/>
                </a:tc>
                <a:extLst>
                  <a:ext uri="{0D108BD9-81ED-4DB2-BD59-A6C34878D82A}">
                    <a16:rowId xmlns:a16="http://schemas.microsoft.com/office/drawing/2014/main" val="204977971"/>
                  </a:ext>
                </a:extLst>
              </a:tr>
            </a:tbl>
          </a:graphicData>
        </a:graphic>
      </p:graphicFrame>
    </p:spTree>
    <p:extLst>
      <p:ext uri="{BB962C8B-B14F-4D97-AF65-F5344CB8AC3E}">
        <p14:creationId xmlns:p14="http://schemas.microsoft.com/office/powerpoint/2010/main" val="2435032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9C78425-EFF7-EBC7-D0AE-2C11D8015DC2}"/>
              </a:ext>
            </a:extLst>
          </p:cNvPr>
          <p:cNvSpPr>
            <a:spLocks noGrp="1"/>
          </p:cNvSpPr>
          <p:nvPr>
            <p:ph type="body" sz="quarter" idx="13"/>
          </p:nvPr>
        </p:nvSpPr>
        <p:spPr/>
        <p:txBody>
          <a:bodyPr/>
          <a:lstStyle/>
          <a:p>
            <a:r>
              <a:rPr lang="nl-NL" dirty="0"/>
              <a:t>De veranderboekhouding</a:t>
            </a:r>
          </a:p>
        </p:txBody>
      </p:sp>
      <p:sp>
        <p:nvSpPr>
          <p:cNvPr id="3" name="Tijdelijke aanduiding voor tekst 2">
            <a:extLst>
              <a:ext uri="{FF2B5EF4-FFF2-40B4-BE49-F238E27FC236}">
                <a16:creationId xmlns:a16="http://schemas.microsoft.com/office/drawing/2014/main" id="{AE856180-077B-E339-371B-455C7635FAD5}"/>
              </a:ext>
            </a:extLst>
          </p:cNvPr>
          <p:cNvSpPr>
            <a:spLocks noGrp="1"/>
          </p:cNvSpPr>
          <p:nvPr>
            <p:ph type="body" sz="quarter" idx="19"/>
          </p:nvPr>
        </p:nvSpPr>
        <p:spPr/>
        <p:txBody>
          <a:bodyPr>
            <a:normAutofit/>
          </a:bodyPr>
          <a:lstStyle/>
          <a:p>
            <a:pPr marL="11113" indent="0">
              <a:buNone/>
            </a:pPr>
            <a:r>
              <a:rPr lang="nl-NL" sz="1400" u="sng" dirty="0"/>
              <a:t>Winst en verlies in de verandering</a:t>
            </a:r>
          </a:p>
          <a:p>
            <a:pPr marL="11113" indent="0">
              <a:buNone/>
            </a:pPr>
            <a:r>
              <a:rPr lang="nl-NL" sz="1400" dirty="0">
                <a:solidFill>
                  <a:schemeClr val="tx2"/>
                </a:solidFill>
              </a:rPr>
              <a:t>Met behulp van de veranderboekhouding kun je voor elke relevante groep stakeholders in kaart brengen wat zij te winnen en te verliezen hebben met de verandering. Als de winst groter is dan het verlies zul je de groep relatief makkelijk mee kunnen nemen in het veranderproces; is het verlies groter dan de winst, kost het meer energie en aandacht om de groep mee te krijgen.</a:t>
            </a:r>
            <a:endParaRPr lang="nl-NL" sz="1400" kern="0" dirty="0">
              <a:latin typeface="+mn-lt"/>
              <a:cs typeface="Arial" panose="020B0604020202020204" pitchFamily="34" charset="0"/>
            </a:endParaRPr>
          </a:p>
          <a:p>
            <a:endParaRPr lang="nl-NL" sz="1400" dirty="0"/>
          </a:p>
        </p:txBody>
      </p:sp>
      <p:pic>
        <p:nvPicPr>
          <p:cNvPr id="6" name="Afbeelding 5">
            <a:extLst>
              <a:ext uri="{FF2B5EF4-FFF2-40B4-BE49-F238E27FC236}">
                <a16:creationId xmlns:a16="http://schemas.microsoft.com/office/drawing/2014/main" id="{7BEE9C0F-27FF-DB06-1DAF-43440C61FD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7358" y="3152273"/>
            <a:ext cx="5376120" cy="1821217"/>
          </a:xfrm>
          <a:prstGeom prst="rect">
            <a:avLst/>
          </a:prstGeom>
        </p:spPr>
      </p:pic>
    </p:spTree>
    <p:extLst>
      <p:ext uri="{BB962C8B-B14F-4D97-AF65-F5344CB8AC3E}">
        <p14:creationId xmlns:p14="http://schemas.microsoft.com/office/powerpoint/2010/main" val="3614105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412F15-8F1C-7A55-1606-621760CFA8D0}"/>
              </a:ext>
            </a:extLst>
          </p:cNvPr>
          <p:cNvSpPr>
            <a:spLocks noGrp="1"/>
          </p:cNvSpPr>
          <p:nvPr>
            <p:ph type="body" sz="quarter" idx="13"/>
          </p:nvPr>
        </p:nvSpPr>
        <p:spPr/>
        <p:txBody>
          <a:bodyPr/>
          <a:lstStyle/>
          <a:p>
            <a:r>
              <a:rPr lang="nl-NL" dirty="0"/>
              <a:t>Het innovatie- en adoptiemodel</a:t>
            </a:r>
          </a:p>
        </p:txBody>
      </p:sp>
      <p:sp>
        <p:nvSpPr>
          <p:cNvPr id="3" name="Tijdelijke aanduiding voor tekst 2">
            <a:extLst>
              <a:ext uri="{FF2B5EF4-FFF2-40B4-BE49-F238E27FC236}">
                <a16:creationId xmlns:a16="http://schemas.microsoft.com/office/drawing/2014/main" id="{4752D444-489F-05E4-8244-3CCC10826B5A}"/>
              </a:ext>
            </a:extLst>
          </p:cNvPr>
          <p:cNvSpPr>
            <a:spLocks noGrp="1"/>
          </p:cNvSpPr>
          <p:nvPr>
            <p:ph type="body" sz="quarter" idx="19"/>
          </p:nvPr>
        </p:nvSpPr>
        <p:spPr/>
        <p:txBody>
          <a:bodyPr>
            <a:normAutofit/>
          </a:bodyPr>
          <a:lstStyle/>
          <a:p>
            <a:pPr marL="11113" indent="0">
              <a:buNone/>
            </a:pPr>
            <a:r>
              <a:rPr lang="en-US" sz="1200" u="sng" dirty="0"/>
              <a:t>Rogers, E. (1962). Diffusion of Innovation.</a:t>
            </a:r>
          </a:p>
          <a:p>
            <a:pPr marL="11113" indent="0">
              <a:buNone/>
            </a:pPr>
            <a:r>
              <a:rPr lang="nl-NL" sz="1200" dirty="0"/>
              <a:t>Om zicht te krijgen op draagvlak van de verandering, biedt het innovatie- en adoptiemodel van Rogers de helpende hand.</a:t>
            </a:r>
          </a:p>
          <a:p>
            <a:pPr marL="11113" indent="0">
              <a:buNone/>
            </a:pPr>
            <a:endParaRPr lang="nl-NL" sz="1200" dirty="0"/>
          </a:p>
          <a:p>
            <a:pPr marL="11113" indent="0">
              <a:buNone/>
            </a:pPr>
            <a:r>
              <a:rPr lang="nl-NL" sz="1200" dirty="0"/>
              <a:t>Het model maakt onderscheid tussen 5 categorieën: </a:t>
            </a:r>
          </a:p>
          <a:p>
            <a:r>
              <a:rPr lang="nl-NL" sz="1200" dirty="0"/>
              <a:t>Innovators (</a:t>
            </a:r>
            <a:r>
              <a:rPr lang="nl-NL" sz="1200" dirty="0" err="1"/>
              <a:t>innovatoren</a:t>
            </a:r>
            <a:r>
              <a:rPr lang="nl-NL" sz="1200" dirty="0"/>
              <a:t>)</a:t>
            </a:r>
          </a:p>
          <a:p>
            <a:r>
              <a:rPr lang="nl-NL" sz="1200" dirty="0" err="1"/>
              <a:t>Early</a:t>
            </a:r>
            <a:r>
              <a:rPr lang="nl-NL" sz="1200" dirty="0"/>
              <a:t> adopters (pioniers)</a:t>
            </a:r>
          </a:p>
          <a:p>
            <a:r>
              <a:rPr lang="nl-NL" sz="1200" dirty="0" err="1"/>
              <a:t>Early</a:t>
            </a:r>
            <a:r>
              <a:rPr lang="nl-NL" sz="1200" dirty="0"/>
              <a:t> </a:t>
            </a:r>
            <a:r>
              <a:rPr lang="nl-NL" sz="1200" dirty="0" err="1"/>
              <a:t>majority</a:t>
            </a:r>
            <a:r>
              <a:rPr lang="nl-NL" sz="1200" dirty="0"/>
              <a:t> (voorlopers)</a:t>
            </a:r>
          </a:p>
          <a:p>
            <a:r>
              <a:rPr lang="nl-NL" sz="1200" dirty="0"/>
              <a:t>Late </a:t>
            </a:r>
            <a:r>
              <a:rPr lang="nl-NL" sz="1200" dirty="0" err="1"/>
              <a:t>majority</a:t>
            </a:r>
            <a:r>
              <a:rPr lang="nl-NL" sz="1200" dirty="0"/>
              <a:t> (achterlopers)</a:t>
            </a:r>
          </a:p>
          <a:p>
            <a:r>
              <a:rPr lang="nl-NL" sz="1200" dirty="0"/>
              <a:t>Laggards (achterblijvers)</a:t>
            </a:r>
          </a:p>
        </p:txBody>
      </p:sp>
      <p:pic>
        <p:nvPicPr>
          <p:cNvPr id="6" name="Afbeelding 5">
            <a:extLst>
              <a:ext uri="{FF2B5EF4-FFF2-40B4-BE49-F238E27FC236}">
                <a16:creationId xmlns:a16="http://schemas.microsoft.com/office/drawing/2014/main" id="{190E52F1-BE15-FC72-B309-B92768756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4082" y="3541255"/>
            <a:ext cx="6715340" cy="2534776"/>
          </a:xfrm>
          <a:prstGeom prst="rect">
            <a:avLst/>
          </a:prstGeom>
        </p:spPr>
      </p:pic>
    </p:spTree>
    <p:extLst>
      <p:ext uri="{BB962C8B-B14F-4D97-AF65-F5344CB8AC3E}">
        <p14:creationId xmlns:p14="http://schemas.microsoft.com/office/powerpoint/2010/main" val="857931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B21424E-8011-3B2D-B1DB-9E1C2C66B544}"/>
              </a:ext>
            </a:extLst>
          </p:cNvPr>
          <p:cNvSpPr>
            <a:spLocks noGrp="1"/>
          </p:cNvSpPr>
          <p:nvPr>
            <p:ph type="body" sz="quarter" idx="13"/>
          </p:nvPr>
        </p:nvSpPr>
        <p:spPr/>
        <p:txBody>
          <a:bodyPr/>
          <a:lstStyle/>
          <a:p>
            <a:r>
              <a:rPr lang="nl-NL" dirty="0"/>
              <a:t>Fase 3: Kunnen</a:t>
            </a:r>
          </a:p>
        </p:txBody>
      </p:sp>
      <p:sp>
        <p:nvSpPr>
          <p:cNvPr id="3" name="Tijdelijke aanduiding voor tekst 2">
            <a:extLst>
              <a:ext uri="{FF2B5EF4-FFF2-40B4-BE49-F238E27FC236}">
                <a16:creationId xmlns:a16="http://schemas.microsoft.com/office/drawing/2014/main" id="{B576B226-FD6B-C4DA-8640-E04A406DC781}"/>
              </a:ext>
            </a:extLst>
          </p:cNvPr>
          <p:cNvSpPr>
            <a:spLocks noGrp="1"/>
          </p:cNvSpPr>
          <p:nvPr>
            <p:ph type="body" sz="quarter" idx="22"/>
          </p:nvPr>
        </p:nvSpPr>
        <p:spPr/>
        <p:txBody>
          <a:bodyPr/>
          <a:lstStyle/>
          <a:p>
            <a:endParaRPr lang="nl-NL"/>
          </a:p>
        </p:txBody>
      </p:sp>
      <p:sp>
        <p:nvSpPr>
          <p:cNvPr id="4" name="Tijdelijke aanduiding voor tekst 3">
            <a:extLst>
              <a:ext uri="{FF2B5EF4-FFF2-40B4-BE49-F238E27FC236}">
                <a16:creationId xmlns:a16="http://schemas.microsoft.com/office/drawing/2014/main" id="{20099098-A1A5-5E73-284A-E86DD80FA7F9}"/>
              </a:ext>
            </a:extLst>
          </p:cNvPr>
          <p:cNvSpPr>
            <a:spLocks noGrp="1"/>
          </p:cNvSpPr>
          <p:nvPr>
            <p:ph type="body" sz="quarter" idx="25"/>
          </p:nvPr>
        </p:nvSpPr>
        <p:spPr/>
        <p:txBody>
          <a:bodyPr/>
          <a:lstStyle/>
          <a:p>
            <a:r>
              <a:rPr lang="nl-NL" dirty="0"/>
              <a:t>Veranderkundige methodieken</a:t>
            </a:r>
          </a:p>
        </p:txBody>
      </p:sp>
    </p:spTree>
    <p:extLst>
      <p:ext uri="{BB962C8B-B14F-4D97-AF65-F5344CB8AC3E}">
        <p14:creationId xmlns:p14="http://schemas.microsoft.com/office/powerpoint/2010/main" val="2577608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7068B44-35E4-E13A-9116-655919C1BD5F}"/>
              </a:ext>
            </a:extLst>
          </p:cNvPr>
          <p:cNvSpPr>
            <a:spLocks noGrp="1"/>
          </p:cNvSpPr>
          <p:nvPr>
            <p:ph type="body" sz="quarter" idx="13"/>
          </p:nvPr>
        </p:nvSpPr>
        <p:spPr/>
        <p:txBody>
          <a:bodyPr/>
          <a:lstStyle/>
          <a:p>
            <a:r>
              <a:rPr lang="nl-NL" dirty="0"/>
              <a:t>Fase 3: Kunnen</a:t>
            </a:r>
          </a:p>
        </p:txBody>
      </p:sp>
      <p:sp>
        <p:nvSpPr>
          <p:cNvPr id="3" name="Tijdelijke aanduiding voor tekst 2">
            <a:extLst>
              <a:ext uri="{FF2B5EF4-FFF2-40B4-BE49-F238E27FC236}">
                <a16:creationId xmlns:a16="http://schemas.microsoft.com/office/drawing/2014/main" id="{EB87587E-0E95-87AE-13B6-A3AA614C5AD2}"/>
              </a:ext>
            </a:extLst>
          </p:cNvPr>
          <p:cNvSpPr>
            <a:spLocks noGrp="1"/>
          </p:cNvSpPr>
          <p:nvPr>
            <p:ph type="body" sz="quarter" idx="19"/>
          </p:nvPr>
        </p:nvSpPr>
        <p:spPr/>
        <p:txBody>
          <a:bodyPr/>
          <a:lstStyle/>
          <a:p>
            <a:pPr marL="11113" indent="0">
              <a:buNone/>
            </a:pPr>
            <a:r>
              <a:rPr lang="nl-NL" dirty="0"/>
              <a:t>De juiste vaardigheden zorgen ervoor dat de medewerkers in staat zijn om mee te bewegen met wat de verandering van hen vraagt.</a:t>
            </a:r>
          </a:p>
        </p:txBody>
      </p:sp>
      <p:pic>
        <p:nvPicPr>
          <p:cNvPr id="6" name="Afbeelding 5">
            <a:extLst>
              <a:ext uri="{FF2B5EF4-FFF2-40B4-BE49-F238E27FC236}">
                <a16:creationId xmlns:a16="http://schemas.microsoft.com/office/drawing/2014/main" id="{1A109505-4337-0061-4831-D4900FA7EB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179" y="2574755"/>
            <a:ext cx="3642872" cy="3704316"/>
          </a:xfrm>
          <a:prstGeom prst="rect">
            <a:avLst/>
          </a:prstGeom>
        </p:spPr>
      </p:pic>
    </p:spTree>
    <p:extLst>
      <p:ext uri="{BB962C8B-B14F-4D97-AF65-F5344CB8AC3E}">
        <p14:creationId xmlns:p14="http://schemas.microsoft.com/office/powerpoint/2010/main" val="4103947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0ADB355-F47B-AD6F-9746-0423809802D5}"/>
              </a:ext>
            </a:extLst>
          </p:cNvPr>
          <p:cNvSpPr>
            <a:spLocks noGrp="1"/>
          </p:cNvSpPr>
          <p:nvPr>
            <p:ph type="body" sz="quarter" idx="13"/>
          </p:nvPr>
        </p:nvSpPr>
        <p:spPr/>
        <p:txBody>
          <a:bodyPr/>
          <a:lstStyle/>
          <a:p>
            <a:r>
              <a:rPr lang="nl-NL" dirty="0"/>
              <a:t>Weerstand-interventiestrategie</a:t>
            </a:r>
          </a:p>
        </p:txBody>
      </p:sp>
      <p:sp>
        <p:nvSpPr>
          <p:cNvPr id="3" name="Tijdelijke aanduiding voor tekst 2">
            <a:extLst>
              <a:ext uri="{FF2B5EF4-FFF2-40B4-BE49-F238E27FC236}">
                <a16:creationId xmlns:a16="http://schemas.microsoft.com/office/drawing/2014/main" id="{6CD324BE-2A57-B270-B8E4-1DFEDAF1916C}"/>
              </a:ext>
            </a:extLst>
          </p:cNvPr>
          <p:cNvSpPr>
            <a:spLocks noGrp="1"/>
          </p:cNvSpPr>
          <p:nvPr>
            <p:ph type="body" sz="quarter" idx="19"/>
          </p:nvPr>
        </p:nvSpPr>
        <p:spPr>
          <a:xfrm>
            <a:off x="706438" y="2579688"/>
            <a:ext cx="5130140" cy="4075494"/>
          </a:xfrm>
        </p:spPr>
        <p:txBody>
          <a:bodyPr>
            <a:noAutofit/>
          </a:bodyPr>
          <a:lstStyle/>
          <a:p>
            <a:pPr marL="11113" indent="0">
              <a:buNone/>
            </a:pPr>
            <a:r>
              <a:rPr lang="nl-NL" sz="1200" u="sng" dirty="0"/>
              <a:t>Kotter en </a:t>
            </a:r>
            <a:r>
              <a:rPr lang="nl-NL" sz="1200" u="sng" dirty="0" err="1"/>
              <a:t>Schlesinger</a:t>
            </a:r>
            <a:r>
              <a:rPr lang="nl-NL" sz="1200" u="sng" dirty="0"/>
              <a:t> (1979)</a:t>
            </a:r>
          </a:p>
          <a:p>
            <a:pPr marL="11113" indent="0">
              <a:buNone/>
            </a:pPr>
            <a:r>
              <a:rPr lang="nl-NL" sz="1200" dirty="0"/>
              <a:t>In veranderprocessen kom je soms weerstand tegen. Weerstand is vaak een teken van betrokkenheid. In een veranderproces kan weerstand wel ongewenste vertraging opleveren. Het helpt om te bekijken hoe je de weerstand zou kunnen verminderen of wegnemen. </a:t>
            </a:r>
          </a:p>
          <a:p>
            <a:pPr marL="11113" indent="0">
              <a:buNone/>
            </a:pPr>
            <a:r>
              <a:rPr lang="nl-NL" sz="1200" dirty="0"/>
              <a:t>In het model van Kotter en </a:t>
            </a:r>
            <a:r>
              <a:rPr lang="nl-NL" sz="1200" dirty="0" err="1"/>
              <a:t>Schlesinger</a:t>
            </a:r>
            <a:r>
              <a:rPr lang="nl-NL" sz="1200" dirty="0"/>
              <a:t> worden zes invalshoeken onderscheiden:  </a:t>
            </a:r>
          </a:p>
          <a:p>
            <a:pPr marL="342900" lvl="1" indent="-342900">
              <a:buFont typeface="+mj-lt"/>
              <a:buAutoNum type="arabicPeriod"/>
            </a:pPr>
            <a:r>
              <a:rPr lang="nl-NL" sz="1200" dirty="0">
                <a:latin typeface="+mn-lt"/>
              </a:rPr>
              <a:t>Opleiding en communicatie</a:t>
            </a:r>
          </a:p>
          <a:p>
            <a:pPr marL="342900" lvl="1" indent="-342900">
              <a:buFont typeface="+mj-lt"/>
              <a:buAutoNum type="arabicPeriod"/>
            </a:pPr>
            <a:r>
              <a:rPr lang="nl-NL" sz="1200" dirty="0">
                <a:latin typeface="+mn-lt"/>
              </a:rPr>
              <a:t>Participatie en betrokkenheid</a:t>
            </a:r>
          </a:p>
          <a:p>
            <a:pPr marL="342900" lvl="1" indent="-342900">
              <a:buFont typeface="+mj-lt"/>
              <a:buAutoNum type="arabicPeriod"/>
            </a:pPr>
            <a:r>
              <a:rPr lang="nl-NL" sz="1200" dirty="0">
                <a:latin typeface="+mn-lt"/>
              </a:rPr>
              <a:t>Faciliteren en ondersteunen</a:t>
            </a:r>
          </a:p>
          <a:p>
            <a:pPr marL="342900" lvl="1" indent="-342900">
              <a:buFont typeface="+mj-lt"/>
              <a:buAutoNum type="arabicPeriod"/>
            </a:pPr>
            <a:r>
              <a:rPr lang="nl-NL" sz="1200" dirty="0">
                <a:latin typeface="+mn-lt"/>
              </a:rPr>
              <a:t>Onderhandelen en overeenstemming</a:t>
            </a:r>
          </a:p>
          <a:p>
            <a:pPr marL="342900" lvl="1" indent="-342900">
              <a:buFont typeface="+mj-lt"/>
              <a:buAutoNum type="arabicPeriod"/>
            </a:pPr>
            <a:r>
              <a:rPr lang="nl-NL" sz="1200" dirty="0">
                <a:latin typeface="+mn-lt"/>
              </a:rPr>
              <a:t>Manipuleren en samenwerken</a:t>
            </a:r>
          </a:p>
          <a:p>
            <a:pPr marL="342900" lvl="1" indent="-342900">
              <a:buFont typeface="+mj-lt"/>
              <a:buAutoNum type="arabicPeriod"/>
            </a:pPr>
            <a:r>
              <a:rPr lang="nl-NL" sz="1200" dirty="0">
                <a:latin typeface="+mn-lt"/>
              </a:rPr>
              <a:t>Dwang</a:t>
            </a:r>
          </a:p>
          <a:p>
            <a:pPr marL="11113" indent="0">
              <a:buNone/>
            </a:pPr>
            <a:r>
              <a:rPr lang="nl-NL" sz="1200" dirty="0"/>
              <a:t>Bedenk wat voor jouw veranderproces de meest wenselijke (combinatie van) interventie is.</a:t>
            </a:r>
          </a:p>
        </p:txBody>
      </p:sp>
      <p:pic>
        <p:nvPicPr>
          <p:cNvPr id="5" name="Afbeelding 4">
            <a:extLst>
              <a:ext uri="{FF2B5EF4-FFF2-40B4-BE49-F238E27FC236}">
                <a16:creationId xmlns:a16="http://schemas.microsoft.com/office/drawing/2014/main" id="{A17011DC-4B4B-1A45-099A-1F7BE9499710}"/>
              </a:ext>
            </a:extLst>
          </p:cNvPr>
          <p:cNvPicPr>
            <a:picLocks noChangeAspect="1"/>
          </p:cNvPicPr>
          <p:nvPr/>
        </p:nvPicPr>
        <p:blipFill>
          <a:blip r:embed="rId2">
            <a:grayscl/>
          </a:blip>
          <a:stretch>
            <a:fillRect/>
          </a:stretch>
        </p:blipFill>
        <p:spPr>
          <a:xfrm>
            <a:off x="6184284" y="2713283"/>
            <a:ext cx="5868900" cy="3619027"/>
          </a:xfrm>
          <a:prstGeom prst="rect">
            <a:avLst/>
          </a:prstGeom>
        </p:spPr>
      </p:pic>
    </p:spTree>
    <p:extLst>
      <p:ext uri="{BB962C8B-B14F-4D97-AF65-F5344CB8AC3E}">
        <p14:creationId xmlns:p14="http://schemas.microsoft.com/office/powerpoint/2010/main" val="4075472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F7F39F9-F571-3487-68F3-A79EA8BBD3BC}"/>
              </a:ext>
            </a:extLst>
          </p:cNvPr>
          <p:cNvSpPr>
            <a:spLocks noGrp="1"/>
          </p:cNvSpPr>
          <p:nvPr>
            <p:ph type="body" sz="quarter" idx="13"/>
          </p:nvPr>
        </p:nvSpPr>
        <p:spPr/>
        <p:txBody>
          <a:bodyPr/>
          <a:lstStyle/>
          <a:p>
            <a:r>
              <a:rPr lang="nl-NL" dirty="0"/>
              <a:t>De route naar succesvolle verandering</a:t>
            </a:r>
          </a:p>
        </p:txBody>
      </p:sp>
      <p:sp>
        <p:nvSpPr>
          <p:cNvPr id="3" name="Tijdelijke aanduiding voor tekst 2">
            <a:extLst>
              <a:ext uri="{FF2B5EF4-FFF2-40B4-BE49-F238E27FC236}">
                <a16:creationId xmlns:a16="http://schemas.microsoft.com/office/drawing/2014/main" id="{17ACD092-A294-4EB3-6276-0A542813F8A3}"/>
              </a:ext>
            </a:extLst>
          </p:cNvPr>
          <p:cNvSpPr>
            <a:spLocks noGrp="1"/>
          </p:cNvSpPr>
          <p:nvPr>
            <p:ph type="body" sz="quarter" idx="19"/>
          </p:nvPr>
        </p:nvSpPr>
        <p:spPr/>
        <p:txBody>
          <a:bodyPr>
            <a:normAutofit fontScale="77500" lnSpcReduction="20000"/>
          </a:bodyPr>
          <a:lstStyle/>
          <a:p>
            <a:pPr marL="11113" indent="0">
              <a:buNone/>
            </a:pPr>
            <a:r>
              <a:rPr lang="nl-NL" u="sng" dirty="0"/>
              <a:t>De vijf elementen van het verandermodel van </a:t>
            </a:r>
            <a:r>
              <a:rPr lang="nl-NL" u="sng" dirty="0" err="1"/>
              <a:t>Knoster</a:t>
            </a:r>
            <a:r>
              <a:rPr lang="nl-NL" u="sng" dirty="0"/>
              <a:t> (1991)</a:t>
            </a:r>
          </a:p>
          <a:p>
            <a:pPr marL="11113" indent="0">
              <a:buNone/>
            </a:pPr>
            <a:r>
              <a:rPr lang="nl-NL" dirty="0"/>
              <a:t>Een succesvolle verandering vraagt het kunnen inzetten van de juiste middelen, mensen en competenties. In het verandermodel van </a:t>
            </a:r>
            <a:r>
              <a:rPr lang="nl-NL" dirty="0" err="1"/>
              <a:t>Knoster</a:t>
            </a:r>
            <a:r>
              <a:rPr lang="nl-NL" dirty="0"/>
              <a:t> (1991) worden vijf elementen onderscheiden:</a:t>
            </a:r>
          </a:p>
          <a:p>
            <a:pPr marL="354013" indent="-342900">
              <a:buFont typeface="+mj-lt"/>
              <a:buAutoNum type="arabicPeriod"/>
            </a:pPr>
            <a:r>
              <a:rPr lang="nl-NL" dirty="0"/>
              <a:t>Visie</a:t>
            </a:r>
          </a:p>
          <a:p>
            <a:pPr marL="354013" indent="-342900">
              <a:buFont typeface="+mj-lt"/>
              <a:buAutoNum type="arabicPeriod"/>
            </a:pPr>
            <a:r>
              <a:rPr lang="nl-NL" dirty="0"/>
              <a:t>Belang</a:t>
            </a:r>
          </a:p>
          <a:p>
            <a:pPr marL="354013" indent="-342900">
              <a:buFont typeface="+mj-lt"/>
              <a:buAutoNum type="arabicPeriod"/>
            </a:pPr>
            <a:r>
              <a:rPr lang="nl-NL" dirty="0"/>
              <a:t>Plan</a:t>
            </a:r>
          </a:p>
          <a:p>
            <a:pPr marL="354013" indent="-342900">
              <a:buFont typeface="+mj-lt"/>
              <a:buAutoNum type="arabicPeriod"/>
            </a:pPr>
            <a:r>
              <a:rPr lang="nl-NL" dirty="0"/>
              <a:t>Middelen</a:t>
            </a:r>
          </a:p>
          <a:p>
            <a:pPr marL="354013" indent="-342900">
              <a:buFont typeface="+mj-lt"/>
              <a:buAutoNum type="arabicPeriod"/>
            </a:pPr>
            <a:r>
              <a:rPr lang="nl-NL" dirty="0"/>
              <a:t>Competenties</a:t>
            </a:r>
          </a:p>
          <a:p>
            <a:pPr marL="11113" indent="0">
              <a:buNone/>
            </a:pPr>
            <a:r>
              <a:rPr lang="nl-NL" dirty="0"/>
              <a:t>Leg jouw verandering naast dit model en kom erachter of aan alle elementen voldaan is. Ervaar je een remmende werking op de verandering, dan helpt dit model ook om zicht te krijgen op ontbrekende elementen.</a:t>
            </a:r>
          </a:p>
          <a:p>
            <a:pPr marL="11113" indent="0">
              <a:buNone/>
            </a:pPr>
            <a:endParaRPr lang="nl-NL" dirty="0"/>
          </a:p>
        </p:txBody>
      </p:sp>
      <p:pic>
        <p:nvPicPr>
          <p:cNvPr id="6" name="Afbeelding 5">
            <a:extLst>
              <a:ext uri="{FF2B5EF4-FFF2-40B4-BE49-F238E27FC236}">
                <a16:creationId xmlns:a16="http://schemas.microsoft.com/office/drawing/2014/main" id="{7AC9BEFA-EF24-600B-725A-5F85E0D994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721270"/>
            <a:ext cx="5673085" cy="2101759"/>
          </a:xfrm>
          <a:prstGeom prst="rect">
            <a:avLst/>
          </a:prstGeom>
        </p:spPr>
      </p:pic>
    </p:spTree>
    <p:extLst>
      <p:ext uri="{BB962C8B-B14F-4D97-AF65-F5344CB8AC3E}">
        <p14:creationId xmlns:p14="http://schemas.microsoft.com/office/powerpoint/2010/main" val="3657279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72BE18A-1D4E-1683-9E8C-CDD6C5740F39}"/>
              </a:ext>
            </a:extLst>
          </p:cNvPr>
          <p:cNvSpPr>
            <a:spLocks noGrp="1"/>
          </p:cNvSpPr>
          <p:nvPr>
            <p:ph type="body" sz="quarter" idx="13"/>
          </p:nvPr>
        </p:nvSpPr>
        <p:spPr/>
        <p:txBody>
          <a:bodyPr/>
          <a:lstStyle/>
          <a:p>
            <a:r>
              <a:rPr lang="nl-NL" dirty="0"/>
              <a:t>Leiderschapsstijlen</a:t>
            </a:r>
          </a:p>
        </p:txBody>
      </p:sp>
      <p:sp>
        <p:nvSpPr>
          <p:cNvPr id="3" name="Tijdelijke aanduiding voor tekst 2">
            <a:extLst>
              <a:ext uri="{FF2B5EF4-FFF2-40B4-BE49-F238E27FC236}">
                <a16:creationId xmlns:a16="http://schemas.microsoft.com/office/drawing/2014/main" id="{8E855754-E087-5D31-FC26-4C87A3666E84}"/>
              </a:ext>
            </a:extLst>
          </p:cNvPr>
          <p:cNvSpPr>
            <a:spLocks noGrp="1"/>
          </p:cNvSpPr>
          <p:nvPr>
            <p:ph type="body" sz="quarter" idx="19"/>
          </p:nvPr>
        </p:nvSpPr>
        <p:spPr/>
        <p:txBody>
          <a:bodyPr/>
          <a:lstStyle/>
          <a:p>
            <a:pPr marL="11113" indent="0">
              <a:buNone/>
            </a:pPr>
            <a:r>
              <a:rPr lang="nl-NL" u="sng" dirty="0"/>
              <a:t>Situationeel leiderschap</a:t>
            </a:r>
          </a:p>
          <a:p>
            <a:pPr marL="11113" indent="0">
              <a:buNone/>
            </a:pPr>
            <a:r>
              <a:rPr lang="nl-NL" dirty="0"/>
              <a:t>De uitdagingen van het ziekenhuis in deze tijd zijn dynamisch en divers. Dit betekent dat we niet geloven in het centraal stellen van één leiderschapsstijl, maar dat leidinggeven aan verandering vraagt om (situationeel) verschillend leiderschap. In onderstaande tabel hebben we een aantal leiderschapsstijlen als handvat op een rij gezet.</a:t>
            </a:r>
          </a:p>
          <a:p>
            <a:pPr marL="11113" indent="0">
              <a:buNone/>
            </a:pPr>
            <a:endParaRPr lang="nl-NL" dirty="0"/>
          </a:p>
        </p:txBody>
      </p:sp>
      <p:pic>
        <p:nvPicPr>
          <p:cNvPr id="10" name="Afbeelding 9">
            <a:extLst>
              <a:ext uri="{FF2B5EF4-FFF2-40B4-BE49-F238E27FC236}">
                <a16:creationId xmlns:a16="http://schemas.microsoft.com/office/drawing/2014/main" id="{61C3411B-1845-5D4D-20F5-B50584A88286}"/>
              </a:ext>
            </a:extLst>
          </p:cNvPr>
          <p:cNvPicPr>
            <a:picLocks noChangeAspect="1"/>
          </p:cNvPicPr>
          <p:nvPr/>
        </p:nvPicPr>
        <p:blipFill>
          <a:blip r:embed="rId3"/>
          <a:stretch>
            <a:fillRect/>
          </a:stretch>
        </p:blipFill>
        <p:spPr>
          <a:xfrm>
            <a:off x="6129342" y="2692417"/>
            <a:ext cx="5733907" cy="2151306"/>
          </a:xfrm>
          <a:prstGeom prst="rect">
            <a:avLst/>
          </a:prstGeom>
        </p:spPr>
      </p:pic>
    </p:spTree>
    <p:extLst>
      <p:ext uri="{BB962C8B-B14F-4D97-AF65-F5344CB8AC3E}">
        <p14:creationId xmlns:p14="http://schemas.microsoft.com/office/powerpoint/2010/main" val="523090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B21424E-8011-3B2D-B1DB-9E1C2C66B544}"/>
              </a:ext>
            </a:extLst>
          </p:cNvPr>
          <p:cNvSpPr>
            <a:spLocks noGrp="1"/>
          </p:cNvSpPr>
          <p:nvPr>
            <p:ph type="body" sz="quarter" idx="13"/>
          </p:nvPr>
        </p:nvSpPr>
        <p:spPr/>
        <p:txBody>
          <a:bodyPr/>
          <a:lstStyle/>
          <a:p>
            <a:r>
              <a:rPr lang="nl-NL" dirty="0"/>
              <a:t>Fase 4: Doen</a:t>
            </a:r>
          </a:p>
        </p:txBody>
      </p:sp>
      <p:sp>
        <p:nvSpPr>
          <p:cNvPr id="3" name="Tijdelijke aanduiding voor tekst 2">
            <a:extLst>
              <a:ext uri="{FF2B5EF4-FFF2-40B4-BE49-F238E27FC236}">
                <a16:creationId xmlns:a16="http://schemas.microsoft.com/office/drawing/2014/main" id="{B576B226-FD6B-C4DA-8640-E04A406DC781}"/>
              </a:ext>
            </a:extLst>
          </p:cNvPr>
          <p:cNvSpPr>
            <a:spLocks noGrp="1"/>
          </p:cNvSpPr>
          <p:nvPr>
            <p:ph type="body" sz="quarter" idx="22"/>
          </p:nvPr>
        </p:nvSpPr>
        <p:spPr/>
        <p:txBody>
          <a:bodyPr/>
          <a:lstStyle/>
          <a:p>
            <a:endParaRPr lang="nl-NL"/>
          </a:p>
        </p:txBody>
      </p:sp>
      <p:sp>
        <p:nvSpPr>
          <p:cNvPr id="4" name="Tijdelijke aanduiding voor tekst 3">
            <a:extLst>
              <a:ext uri="{FF2B5EF4-FFF2-40B4-BE49-F238E27FC236}">
                <a16:creationId xmlns:a16="http://schemas.microsoft.com/office/drawing/2014/main" id="{20099098-A1A5-5E73-284A-E86DD80FA7F9}"/>
              </a:ext>
            </a:extLst>
          </p:cNvPr>
          <p:cNvSpPr>
            <a:spLocks noGrp="1"/>
          </p:cNvSpPr>
          <p:nvPr>
            <p:ph type="body" sz="quarter" idx="25"/>
          </p:nvPr>
        </p:nvSpPr>
        <p:spPr/>
        <p:txBody>
          <a:bodyPr/>
          <a:lstStyle/>
          <a:p>
            <a:r>
              <a:rPr lang="nl-NL" dirty="0"/>
              <a:t>Veranderkundige methodieken</a:t>
            </a:r>
          </a:p>
        </p:txBody>
      </p:sp>
    </p:spTree>
    <p:extLst>
      <p:ext uri="{BB962C8B-B14F-4D97-AF65-F5344CB8AC3E}">
        <p14:creationId xmlns:p14="http://schemas.microsoft.com/office/powerpoint/2010/main" val="1753987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1A67BAD-2BF0-4FCA-C520-6AEBCF908330}"/>
              </a:ext>
            </a:extLst>
          </p:cNvPr>
          <p:cNvSpPr>
            <a:spLocks noGrp="1"/>
          </p:cNvSpPr>
          <p:nvPr>
            <p:ph type="body" sz="quarter" idx="13"/>
          </p:nvPr>
        </p:nvSpPr>
        <p:spPr/>
        <p:txBody>
          <a:bodyPr/>
          <a:lstStyle/>
          <a:p>
            <a:r>
              <a:rPr lang="nl-NL" dirty="0"/>
              <a:t>Toelichting op het Berenschot Change Model</a:t>
            </a:r>
          </a:p>
          <a:p>
            <a:r>
              <a:rPr lang="nl-NL" b="0" dirty="0"/>
              <a:t>de basis voor de Verandercoach</a:t>
            </a:r>
          </a:p>
        </p:txBody>
      </p:sp>
      <p:sp>
        <p:nvSpPr>
          <p:cNvPr id="3" name="Tijdelijke aanduiding voor tekst 2">
            <a:extLst>
              <a:ext uri="{FF2B5EF4-FFF2-40B4-BE49-F238E27FC236}">
                <a16:creationId xmlns:a16="http://schemas.microsoft.com/office/drawing/2014/main" id="{E9080B8E-C617-6349-8E57-826F7E2545EE}"/>
              </a:ext>
            </a:extLst>
          </p:cNvPr>
          <p:cNvSpPr>
            <a:spLocks noGrp="1"/>
          </p:cNvSpPr>
          <p:nvPr>
            <p:ph type="body" sz="quarter" idx="19"/>
          </p:nvPr>
        </p:nvSpPr>
        <p:spPr>
          <a:xfrm>
            <a:off x="706438" y="2579688"/>
            <a:ext cx="5130139" cy="3499645"/>
          </a:xfrm>
        </p:spPr>
        <p:txBody>
          <a:bodyPr>
            <a:normAutofit/>
          </a:bodyPr>
          <a:lstStyle/>
          <a:p>
            <a:pPr marL="11113" indent="0">
              <a:buNone/>
            </a:pPr>
            <a:r>
              <a:rPr lang="nl-NL" sz="1400" dirty="0"/>
              <a:t>Het model bestaat uit drie niveaus:</a:t>
            </a:r>
          </a:p>
          <a:p>
            <a:pPr marL="342900" indent="-342900">
              <a:buFont typeface="+mj-lt"/>
              <a:buAutoNum type="arabicPeriod"/>
            </a:pPr>
            <a:r>
              <a:rPr lang="nl-NL" sz="1400" dirty="0"/>
              <a:t>De verandernoodzaak ontstaat in de omgeving. Bij de mens start wel of niet de </a:t>
            </a:r>
            <a:r>
              <a:rPr lang="nl-NL" sz="1400" b="1" dirty="0"/>
              <a:t>beweging</a:t>
            </a:r>
            <a:r>
              <a:rPr lang="nl-NL" sz="1400" dirty="0"/>
              <a:t> voor het realiseren van de strategische ambities. </a:t>
            </a:r>
          </a:p>
          <a:p>
            <a:pPr marL="342900" indent="-342900">
              <a:buFont typeface="+mj-lt"/>
              <a:buAutoNum type="arabicPeriod"/>
            </a:pPr>
            <a:r>
              <a:rPr lang="nl-NL" sz="1400" dirty="0"/>
              <a:t>Het stimuleren van deze beweging gebeurt door het </a:t>
            </a:r>
            <a:r>
              <a:rPr lang="nl-NL" sz="1400" b="1" dirty="0"/>
              <a:t>beschrijven</a:t>
            </a:r>
            <a:r>
              <a:rPr lang="nl-NL" sz="1400" dirty="0"/>
              <a:t> van de leidende principes rondom veranderen in een integrale veranderaanpak.</a:t>
            </a:r>
          </a:p>
          <a:p>
            <a:pPr marL="342900" indent="-342900">
              <a:buFont typeface="+mj-lt"/>
              <a:buAutoNum type="arabicPeriod"/>
            </a:pPr>
            <a:r>
              <a:rPr lang="nl-NL" sz="1400" dirty="0"/>
              <a:t>Specifieke interventies leiden ertoe dat individuen de verandering gaan </a:t>
            </a:r>
            <a:r>
              <a:rPr lang="nl-NL" sz="1400" b="1" dirty="0"/>
              <a:t>beleven</a:t>
            </a:r>
            <a:r>
              <a:rPr lang="nl-NL" sz="1400" dirty="0"/>
              <a:t>, hierdoor ontstaat een veranderklimaat waarin individuen in beweging komen.</a:t>
            </a:r>
          </a:p>
        </p:txBody>
      </p:sp>
      <p:pic>
        <p:nvPicPr>
          <p:cNvPr id="7" name="Afbeelding 6">
            <a:extLst>
              <a:ext uri="{FF2B5EF4-FFF2-40B4-BE49-F238E27FC236}">
                <a16:creationId xmlns:a16="http://schemas.microsoft.com/office/drawing/2014/main" id="{0B46D67D-1E50-4F87-1E0E-3B663068A1E4}"/>
              </a:ext>
            </a:extLst>
          </p:cNvPr>
          <p:cNvPicPr>
            <a:picLocks noChangeAspect="1"/>
          </p:cNvPicPr>
          <p:nvPr/>
        </p:nvPicPr>
        <p:blipFill>
          <a:blip r:embed="rId2"/>
          <a:stretch>
            <a:fillRect/>
          </a:stretch>
        </p:blipFill>
        <p:spPr>
          <a:xfrm>
            <a:off x="7424783" y="2579688"/>
            <a:ext cx="3578564" cy="3699383"/>
          </a:xfrm>
          <a:prstGeom prst="rect">
            <a:avLst/>
          </a:prstGeom>
        </p:spPr>
      </p:pic>
    </p:spTree>
    <p:extLst>
      <p:ext uri="{BB962C8B-B14F-4D97-AF65-F5344CB8AC3E}">
        <p14:creationId xmlns:p14="http://schemas.microsoft.com/office/powerpoint/2010/main" val="2048345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D8DE5BC-E7AA-DD95-8E91-53394CB3609B}"/>
              </a:ext>
            </a:extLst>
          </p:cNvPr>
          <p:cNvSpPr>
            <a:spLocks noGrp="1"/>
          </p:cNvSpPr>
          <p:nvPr>
            <p:ph type="body" sz="quarter" idx="13"/>
          </p:nvPr>
        </p:nvSpPr>
        <p:spPr/>
        <p:txBody>
          <a:bodyPr/>
          <a:lstStyle/>
          <a:p>
            <a:r>
              <a:rPr lang="nl-NL" dirty="0"/>
              <a:t>4. Fase: Doen</a:t>
            </a:r>
          </a:p>
        </p:txBody>
      </p:sp>
      <p:sp>
        <p:nvSpPr>
          <p:cNvPr id="3" name="Tijdelijke aanduiding voor tekst 2">
            <a:extLst>
              <a:ext uri="{FF2B5EF4-FFF2-40B4-BE49-F238E27FC236}">
                <a16:creationId xmlns:a16="http://schemas.microsoft.com/office/drawing/2014/main" id="{834A6DF8-3C68-5E5A-1E13-C5621D119281}"/>
              </a:ext>
            </a:extLst>
          </p:cNvPr>
          <p:cNvSpPr>
            <a:spLocks noGrp="1"/>
          </p:cNvSpPr>
          <p:nvPr>
            <p:ph type="body" sz="quarter" idx="19"/>
          </p:nvPr>
        </p:nvSpPr>
        <p:spPr/>
        <p:txBody>
          <a:bodyPr/>
          <a:lstStyle/>
          <a:p>
            <a:pPr marL="11113" indent="0">
              <a:buNone/>
            </a:pPr>
            <a:r>
              <a:rPr lang="nl-NL" dirty="0"/>
              <a:t>Veranderen is ook doen. Het uitproberen van nieuw gedrag, vaardigheden en manieren van (samen)werken. Het is belangrijk om dit continu te monitoren om te kijken hoe het met de medewerkers gesteld is en of het tempo en de tussentijdse resultaten van de beoogde verandering goed zijn.</a:t>
            </a:r>
          </a:p>
        </p:txBody>
      </p:sp>
      <p:pic>
        <p:nvPicPr>
          <p:cNvPr id="6" name="Afbeelding 5">
            <a:extLst>
              <a:ext uri="{FF2B5EF4-FFF2-40B4-BE49-F238E27FC236}">
                <a16:creationId xmlns:a16="http://schemas.microsoft.com/office/drawing/2014/main" id="{99B9CCA2-739A-3AE9-E4D0-20356235C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9637" y="2578197"/>
            <a:ext cx="3503162" cy="3621538"/>
          </a:xfrm>
          <a:prstGeom prst="rect">
            <a:avLst/>
          </a:prstGeom>
        </p:spPr>
      </p:pic>
    </p:spTree>
    <p:extLst>
      <p:ext uri="{BB962C8B-B14F-4D97-AF65-F5344CB8AC3E}">
        <p14:creationId xmlns:p14="http://schemas.microsoft.com/office/powerpoint/2010/main" val="2935183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8131040-1B7D-BB1C-E61A-D5287E61F500}"/>
              </a:ext>
            </a:extLst>
          </p:cNvPr>
          <p:cNvSpPr>
            <a:spLocks noGrp="1"/>
          </p:cNvSpPr>
          <p:nvPr>
            <p:ph type="body" sz="quarter" idx="13"/>
          </p:nvPr>
        </p:nvSpPr>
        <p:spPr/>
        <p:txBody>
          <a:bodyPr/>
          <a:lstStyle/>
          <a:p>
            <a:r>
              <a:rPr lang="nl-NL" dirty="0"/>
              <a:t>Consequenties van de verandering</a:t>
            </a:r>
          </a:p>
        </p:txBody>
      </p:sp>
      <p:sp>
        <p:nvSpPr>
          <p:cNvPr id="3" name="Tijdelijke aanduiding voor tekst 2">
            <a:extLst>
              <a:ext uri="{FF2B5EF4-FFF2-40B4-BE49-F238E27FC236}">
                <a16:creationId xmlns:a16="http://schemas.microsoft.com/office/drawing/2014/main" id="{4F23B65A-8DC5-5E2B-7111-02F4EE18FD99}"/>
              </a:ext>
            </a:extLst>
          </p:cNvPr>
          <p:cNvSpPr>
            <a:spLocks noGrp="1"/>
          </p:cNvSpPr>
          <p:nvPr>
            <p:ph type="body" sz="quarter" idx="19"/>
          </p:nvPr>
        </p:nvSpPr>
        <p:spPr/>
        <p:txBody>
          <a:bodyPr>
            <a:normAutofit fontScale="92500"/>
          </a:bodyPr>
          <a:lstStyle/>
          <a:p>
            <a:pPr marL="11113" indent="0">
              <a:buNone/>
            </a:pPr>
            <a:r>
              <a:rPr lang="nl-NL" u="sng" dirty="0"/>
              <a:t>Impactanalyse maken</a:t>
            </a:r>
          </a:p>
          <a:p>
            <a:pPr marL="11113" indent="0">
              <a:buNone/>
            </a:pPr>
            <a:r>
              <a:rPr lang="nl-NL" dirty="0"/>
              <a:t>Een impactanalyse kan je helpen om de consequenties van de (beoogde) verandering in kaart te brengen. Dit doe je door de volgende vragen te beantwoorden:</a:t>
            </a:r>
          </a:p>
          <a:p>
            <a:pPr marL="354013" indent="-342900">
              <a:buFont typeface="+mj-lt"/>
              <a:buAutoNum type="arabicPeriod"/>
            </a:pPr>
            <a:r>
              <a:rPr lang="nl-NL" dirty="0"/>
              <a:t>Hoe ziet de huidige situatie eruit?</a:t>
            </a:r>
          </a:p>
          <a:p>
            <a:pPr marL="354013" indent="-342900">
              <a:buFont typeface="+mj-lt"/>
              <a:buAutoNum type="arabicPeriod"/>
            </a:pPr>
            <a:r>
              <a:rPr lang="nl-NL" dirty="0"/>
              <a:t>Hoe ziet de toekomstige situatie eruit?</a:t>
            </a:r>
          </a:p>
          <a:p>
            <a:pPr marL="354013" indent="-342900">
              <a:buFont typeface="+mj-lt"/>
              <a:buAutoNum type="arabicPeriod"/>
            </a:pPr>
            <a:r>
              <a:rPr lang="nl-NL" dirty="0"/>
              <a:t>Wat is de impact/verandering voor de medewerker?</a:t>
            </a:r>
          </a:p>
          <a:p>
            <a:pPr marL="354013" indent="-342900">
              <a:buFont typeface="+mj-lt"/>
              <a:buAutoNum type="arabicPeriod"/>
            </a:pPr>
            <a:r>
              <a:rPr lang="nl-NL" dirty="0"/>
              <a:t>Wat moet de medewerker voor de verandering doen?</a:t>
            </a:r>
          </a:p>
          <a:p>
            <a:pPr marL="354013" indent="-342900">
              <a:buFont typeface="+mj-lt"/>
              <a:buAutoNum type="arabicPeriod"/>
            </a:pPr>
            <a:r>
              <a:rPr lang="nl-NL" dirty="0"/>
              <a:t>Wat moet de medewerker na de verandering doen?</a:t>
            </a:r>
          </a:p>
          <a:p>
            <a:pPr marL="11113" indent="0">
              <a:buNone/>
            </a:pPr>
            <a:endParaRPr lang="nl-NL" dirty="0"/>
          </a:p>
          <a:p>
            <a:pPr marL="11113" indent="0">
              <a:buNone/>
            </a:pPr>
            <a:endParaRPr lang="nl-NL" dirty="0"/>
          </a:p>
        </p:txBody>
      </p:sp>
      <p:graphicFrame>
        <p:nvGraphicFramePr>
          <p:cNvPr id="6" name="Tabel 3">
            <a:extLst>
              <a:ext uri="{FF2B5EF4-FFF2-40B4-BE49-F238E27FC236}">
                <a16:creationId xmlns:a16="http://schemas.microsoft.com/office/drawing/2014/main" id="{8DC5C201-A28D-0FF8-4524-637BA2C297A1}"/>
              </a:ext>
            </a:extLst>
          </p:cNvPr>
          <p:cNvGraphicFramePr>
            <a:graphicFrameLocks noGrp="1"/>
          </p:cNvGraphicFramePr>
          <p:nvPr>
            <p:extLst>
              <p:ext uri="{D42A27DB-BD31-4B8C-83A1-F6EECF244321}">
                <p14:modId xmlns:p14="http://schemas.microsoft.com/office/powerpoint/2010/main" val="3817599540"/>
              </p:ext>
            </p:extLst>
          </p:nvPr>
        </p:nvGraphicFramePr>
        <p:xfrm>
          <a:off x="6096000" y="2754631"/>
          <a:ext cx="5791199" cy="2487784"/>
        </p:xfrm>
        <a:graphic>
          <a:graphicData uri="http://schemas.openxmlformats.org/drawingml/2006/table">
            <a:tbl>
              <a:tblPr firstRow="1" bandRow="1"/>
              <a:tblGrid>
                <a:gridCol w="1067742">
                  <a:extLst>
                    <a:ext uri="{9D8B030D-6E8A-4147-A177-3AD203B41FA5}">
                      <a16:colId xmlns:a16="http://schemas.microsoft.com/office/drawing/2014/main" val="1763911501"/>
                    </a:ext>
                  </a:extLst>
                </a:gridCol>
                <a:gridCol w="1032300">
                  <a:extLst>
                    <a:ext uri="{9D8B030D-6E8A-4147-A177-3AD203B41FA5}">
                      <a16:colId xmlns:a16="http://schemas.microsoft.com/office/drawing/2014/main" val="1743806538"/>
                    </a:ext>
                  </a:extLst>
                </a:gridCol>
                <a:gridCol w="1281771">
                  <a:extLst>
                    <a:ext uri="{9D8B030D-6E8A-4147-A177-3AD203B41FA5}">
                      <a16:colId xmlns:a16="http://schemas.microsoft.com/office/drawing/2014/main" val="3959919682"/>
                    </a:ext>
                  </a:extLst>
                </a:gridCol>
                <a:gridCol w="1251146">
                  <a:extLst>
                    <a:ext uri="{9D8B030D-6E8A-4147-A177-3AD203B41FA5}">
                      <a16:colId xmlns:a16="http://schemas.microsoft.com/office/drawing/2014/main" val="40666480"/>
                    </a:ext>
                  </a:extLst>
                </a:gridCol>
                <a:gridCol w="1158240">
                  <a:extLst>
                    <a:ext uri="{9D8B030D-6E8A-4147-A177-3AD203B41FA5}">
                      <a16:colId xmlns:a16="http://schemas.microsoft.com/office/drawing/2014/main" val="2668345098"/>
                    </a:ext>
                  </a:extLst>
                </a:gridCol>
              </a:tblGrid>
              <a:tr h="399950">
                <a:tc>
                  <a:txBody>
                    <a:bodyPr/>
                    <a:lstStyle/>
                    <a:p>
                      <a:r>
                        <a:rPr lang="nl-NL" sz="1200" noProof="0" dirty="0"/>
                        <a:t>Huidige situatie</a:t>
                      </a:r>
                    </a:p>
                  </a:txBody>
                  <a:tcPr/>
                </a:tc>
                <a:tc>
                  <a:txBody>
                    <a:bodyPr/>
                    <a:lstStyle/>
                    <a:p>
                      <a:r>
                        <a:rPr lang="nl-NL" sz="1200" noProof="0"/>
                        <a:t>Toekomstige situatie</a:t>
                      </a:r>
                    </a:p>
                  </a:txBody>
                  <a:tcPr/>
                </a:tc>
                <a:tc>
                  <a:txBody>
                    <a:bodyPr/>
                    <a:lstStyle/>
                    <a:p>
                      <a:r>
                        <a:rPr lang="nl-NL" sz="1200" noProof="0"/>
                        <a:t>Impact/ verandering</a:t>
                      </a:r>
                    </a:p>
                  </a:txBody>
                  <a:tcPr/>
                </a:tc>
                <a:tc>
                  <a:txBody>
                    <a:bodyPr/>
                    <a:lstStyle/>
                    <a:p>
                      <a:r>
                        <a:rPr lang="nl-NL" sz="1200" noProof="0"/>
                        <a:t>Benodigde actie vooraf</a:t>
                      </a:r>
                    </a:p>
                  </a:txBody>
                  <a:tcPr/>
                </a:tc>
                <a:tc>
                  <a:txBody>
                    <a:bodyPr/>
                    <a:lstStyle/>
                    <a:p>
                      <a:r>
                        <a:rPr lang="nl-NL" sz="1200" noProof="0"/>
                        <a:t>Benodigde actie achteraf</a:t>
                      </a:r>
                    </a:p>
                  </a:txBody>
                  <a:tcPr/>
                </a:tc>
                <a:extLst>
                  <a:ext uri="{0D108BD9-81ED-4DB2-BD59-A6C34878D82A}">
                    <a16:rowId xmlns:a16="http://schemas.microsoft.com/office/drawing/2014/main" val="213932028"/>
                  </a:ext>
                </a:extLst>
              </a:tr>
              <a:tr h="312177">
                <a:tc>
                  <a:txBody>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nl-NL" sz="1050" noProof="0">
                          <a:latin typeface="+mn-lt"/>
                        </a:rPr>
                        <a:t>Hoe ziet de huidige situatie eruit?</a:t>
                      </a:r>
                    </a:p>
                  </a:txBody>
                  <a:tcPr/>
                </a:tc>
                <a:tc>
                  <a:txBody>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nl-NL" sz="1050" noProof="0">
                          <a:latin typeface="+mn-lt"/>
                        </a:rPr>
                        <a:t>Hoe ziet de toekomstige situatie eruit?</a:t>
                      </a:r>
                    </a:p>
                  </a:txBody>
                  <a:tcPr/>
                </a:tc>
                <a:tc>
                  <a:txBody>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nl-NL" sz="1050" noProof="0">
                          <a:latin typeface="+mn-lt"/>
                        </a:rPr>
                        <a:t>Wat is de impact/ verandering voor de medewerker?</a:t>
                      </a:r>
                    </a:p>
                  </a:txBody>
                  <a:tcPr/>
                </a:tc>
                <a:tc>
                  <a:txBody>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nl-NL" sz="1050" noProof="0" dirty="0">
                          <a:latin typeface="+mn-lt"/>
                        </a:rPr>
                        <a:t>Wat moet de medewerker voor de verandering doen?</a:t>
                      </a:r>
                    </a:p>
                  </a:txBody>
                  <a:tcPr/>
                </a:tc>
                <a:tc>
                  <a:txBody>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nl-NL" sz="1050" noProof="0" dirty="0">
                          <a:latin typeface="+mn-lt"/>
                        </a:rPr>
                        <a:t>Wat moet de medewerker na de verandering doen?</a:t>
                      </a:r>
                      <a:endParaRPr lang="nl-NL" sz="1050" noProof="0" dirty="0"/>
                    </a:p>
                  </a:txBody>
                  <a:tcPr/>
                </a:tc>
                <a:extLst>
                  <a:ext uri="{0D108BD9-81ED-4DB2-BD59-A6C34878D82A}">
                    <a16:rowId xmlns:a16="http://schemas.microsoft.com/office/drawing/2014/main" val="2692292153"/>
                  </a:ext>
                </a:extLst>
              </a:tr>
              <a:tr h="312177">
                <a:tc>
                  <a:txBody>
                    <a:bodyPr/>
                    <a:lstStyle/>
                    <a:p>
                      <a:r>
                        <a:rPr lang="nl-NL" sz="1200" noProof="0"/>
                        <a:t>….</a:t>
                      </a:r>
                    </a:p>
                  </a:txBody>
                  <a:tcPr/>
                </a:tc>
                <a:tc>
                  <a:txBody>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nl-NL" sz="1200" noProof="0"/>
                        <a:t>….</a:t>
                      </a:r>
                    </a:p>
                  </a:txBody>
                  <a:tcPr/>
                </a:tc>
                <a:tc>
                  <a:txBody>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nl-NL" sz="1200" noProof="0"/>
                        <a:t>….</a:t>
                      </a:r>
                    </a:p>
                  </a:txBody>
                  <a:tcPr/>
                </a:tc>
                <a:tc>
                  <a:txBody>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nl-NL" sz="1200" noProof="0"/>
                        <a:t>….</a:t>
                      </a:r>
                    </a:p>
                  </a:txBody>
                  <a:tcPr/>
                </a:tc>
                <a:tc>
                  <a:txBody>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nl-NL" sz="1200" noProof="0"/>
                        <a:t>….</a:t>
                      </a:r>
                    </a:p>
                  </a:txBody>
                  <a:tcPr/>
                </a:tc>
                <a:extLst>
                  <a:ext uri="{0D108BD9-81ED-4DB2-BD59-A6C34878D82A}">
                    <a16:rowId xmlns:a16="http://schemas.microsoft.com/office/drawing/2014/main" val="414186240"/>
                  </a:ext>
                </a:extLst>
              </a:tr>
              <a:tr h="312177">
                <a:tc>
                  <a:txBody>
                    <a:bodyPr/>
                    <a:lstStyle/>
                    <a:p>
                      <a:endParaRPr lang="nl-NL" sz="1200" noProof="0"/>
                    </a:p>
                  </a:txBody>
                  <a:tcPr/>
                </a:tc>
                <a:tc>
                  <a:txBody>
                    <a:bodyPr/>
                    <a:lstStyle/>
                    <a:p>
                      <a:endParaRPr lang="nl-NL" sz="1200" noProof="0"/>
                    </a:p>
                  </a:txBody>
                  <a:tcPr/>
                </a:tc>
                <a:tc>
                  <a:txBody>
                    <a:bodyPr/>
                    <a:lstStyle/>
                    <a:p>
                      <a:endParaRPr lang="nl-NL" sz="1200" noProof="0"/>
                    </a:p>
                  </a:txBody>
                  <a:tcPr/>
                </a:tc>
                <a:tc>
                  <a:txBody>
                    <a:bodyPr/>
                    <a:lstStyle/>
                    <a:p>
                      <a:endParaRPr lang="nl-NL" sz="1200" noProof="0"/>
                    </a:p>
                  </a:txBody>
                  <a:tcPr/>
                </a:tc>
                <a:tc>
                  <a:txBody>
                    <a:bodyPr/>
                    <a:lstStyle/>
                    <a:p>
                      <a:endParaRPr lang="nl-NL" sz="1200" noProof="0"/>
                    </a:p>
                  </a:txBody>
                  <a:tcPr/>
                </a:tc>
                <a:extLst>
                  <a:ext uri="{0D108BD9-81ED-4DB2-BD59-A6C34878D82A}">
                    <a16:rowId xmlns:a16="http://schemas.microsoft.com/office/drawing/2014/main" val="2115965130"/>
                  </a:ext>
                </a:extLst>
              </a:tr>
              <a:tr h="312177">
                <a:tc>
                  <a:txBody>
                    <a:bodyPr/>
                    <a:lstStyle/>
                    <a:p>
                      <a:endParaRPr lang="nl-NL" sz="1200" noProof="0"/>
                    </a:p>
                  </a:txBody>
                  <a:tcPr/>
                </a:tc>
                <a:tc>
                  <a:txBody>
                    <a:bodyPr/>
                    <a:lstStyle/>
                    <a:p>
                      <a:endParaRPr lang="nl-NL" sz="1200" noProof="0"/>
                    </a:p>
                  </a:txBody>
                  <a:tcPr/>
                </a:tc>
                <a:tc>
                  <a:txBody>
                    <a:bodyPr/>
                    <a:lstStyle/>
                    <a:p>
                      <a:endParaRPr lang="nl-NL" sz="1200" noProof="0"/>
                    </a:p>
                  </a:txBody>
                  <a:tcPr/>
                </a:tc>
                <a:tc>
                  <a:txBody>
                    <a:bodyPr/>
                    <a:lstStyle/>
                    <a:p>
                      <a:endParaRPr lang="nl-NL" sz="1200" noProof="0"/>
                    </a:p>
                  </a:txBody>
                  <a:tcPr/>
                </a:tc>
                <a:tc>
                  <a:txBody>
                    <a:bodyPr/>
                    <a:lstStyle/>
                    <a:p>
                      <a:endParaRPr lang="nl-NL" sz="1200" noProof="0"/>
                    </a:p>
                  </a:txBody>
                  <a:tcPr/>
                </a:tc>
                <a:extLst>
                  <a:ext uri="{0D108BD9-81ED-4DB2-BD59-A6C34878D82A}">
                    <a16:rowId xmlns:a16="http://schemas.microsoft.com/office/drawing/2014/main" val="2379849839"/>
                  </a:ext>
                </a:extLst>
              </a:tr>
              <a:tr h="312177">
                <a:tc>
                  <a:txBody>
                    <a:bodyPr/>
                    <a:lstStyle/>
                    <a:p>
                      <a:endParaRPr lang="nl-NL" sz="1200" noProof="0"/>
                    </a:p>
                  </a:txBody>
                  <a:tcPr/>
                </a:tc>
                <a:tc>
                  <a:txBody>
                    <a:bodyPr/>
                    <a:lstStyle/>
                    <a:p>
                      <a:endParaRPr lang="nl-NL" sz="1200" noProof="0"/>
                    </a:p>
                  </a:txBody>
                  <a:tcPr/>
                </a:tc>
                <a:tc>
                  <a:txBody>
                    <a:bodyPr/>
                    <a:lstStyle/>
                    <a:p>
                      <a:endParaRPr lang="nl-NL" sz="1200" noProof="0"/>
                    </a:p>
                  </a:txBody>
                  <a:tcPr/>
                </a:tc>
                <a:tc>
                  <a:txBody>
                    <a:bodyPr/>
                    <a:lstStyle/>
                    <a:p>
                      <a:endParaRPr lang="nl-NL" sz="1200" noProof="0"/>
                    </a:p>
                  </a:txBody>
                  <a:tcPr/>
                </a:tc>
                <a:tc>
                  <a:txBody>
                    <a:bodyPr/>
                    <a:lstStyle/>
                    <a:p>
                      <a:endParaRPr lang="nl-NL" sz="1200" noProof="0" dirty="0"/>
                    </a:p>
                  </a:txBody>
                  <a:tcPr/>
                </a:tc>
                <a:extLst>
                  <a:ext uri="{0D108BD9-81ED-4DB2-BD59-A6C34878D82A}">
                    <a16:rowId xmlns:a16="http://schemas.microsoft.com/office/drawing/2014/main" val="507271863"/>
                  </a:ext>
                </a:extLst>
              </a:tr>
            </a:tbl>
          </a:graphicData>
        </a:graphic>
      </p:graphicFrame>
    </p:spTree>
    <p:extLst>
      <p:ext uri="{BB962C8B-B14F-4D97-AF65-F5344CB8AC3E}">
        <p14:creationId xmlns:p14="http://schemas.microsoft.com/office/powerpoint/2010/main" val="77083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7E96FE9-4517-641F-413A-2CA9D62496A0}"/>
              </a:ext>
            </a:extLst>
          </p:cNvPr>
          <p:cNvSpPr>
            <a:spLocks noGrp="1"/>
          </p:cNvSpPr>
          <p:nvPr>
            <p:ph type="body" sz="quarter" idx="13"/>
          </p:nvPr>
        </p:nvSpPr>
        <p:spPr/>
        <p:txBody>
          <a:bodyPr/>
          <a:lstStyle/>
          <a:p>
            <a:r>
              <a:rPr lang="nl-NL" dirty="0"/>
              <a:t>Veranderen in kleine stapjes</a:t>
            </a:r>
          </a:p>
        </p:txBody>
      </p:sp>
      <p:sp>
        <p:nvSpPr>
          <p:cNvPr id="3" name="Tijdelijke aanduiding voor tekst 2">
            <a:extLst>
              <a:ext uri="{FF2B5EF4-FFF2-40B4-BE49-F238E27FC236}">
                <a16:creationId xmlns:a16="http://schemas.microsoft.com/office/drawing/2014/main" id="{6463D9CB-4F43-FF77-672D-F82AA3AB73C1}"/>
              </a:ext>
            </a:extLst>
          </p:cNvPr>
          <p:cNvSpPr>
            <a:spLocks noGrp="1"/>
          </p:cNvSpPr>
          <p:nvPr>
            <p:ph type="body" sz="quarter" idx="19"/>
          </p:nvPr>
        </p:nvSpPr>
        <p:spPr/>
        <p:txBody>
          <a:bodyPr>
            <a:normAutofit fontScale="85000" lnSpcReduction="10000"/>
          </a:bodyPr>
          <a:lstStyle/>
          <a:p>
            <a:pPr marL="11113" indent="0">
              <a:buNone/>
            </a:pPr>
            <a:r>
              <a:rPr lang="nl-NL" sz="1400" u="sng" dirty="0" err="1"/>
              <a:t>Lewin’s</a:t>
            </a:r>
            <a:r>
              <a:rPr lang="nl-NL" sz="1400" u="sng" dirty="0"/>
              <a:t> Change Model</a:t>
            </a:r>
          </a:p>
          <a:p>
            <a:pPr marL="11113" indent="0">
              <a:buNone/>
            </a:pPr>
            <a:r>
              <a:rPr lang="nl-NL" sz="1400" dirty="0"/>
              <a:t>Veranderen vraagt om borging, om de nieuwe werkwijze te verankeren.  Een veranderproces bestaat volgens Kurt Lewin uit 3 stappen: </a:t>
            </a:r>
          </a:p>
          <a:p>
            <a:pPr marL="342900" lvl="1" indent="-342900">
              <a:buFont typeface="+mj-lt"/>
              <a:buAutoNum type="arabicPeriod"/>
            </a:pPr>
            <a:r>
              <a:rPr lang="nl-NL" sz="1400" dirty="0">
                <a:latin typeface="+mn-lt"/>
              </a:rPr>
              <a:t>Losmaken (</a:t>
            </a:r>
            <a:r>
              <a:rPr lang="nl-NL" sz="1400" dirty="0" err="1">
                <a:latin typeface="+mn-lt"/>
              </a:rPr>
              <a:t>unfreeze</a:t>
            </a:r>
            <a:r>
              <a:rPr lang="nl-NL" sz="1400" dirty="0">
                <a:latin typeface="+mn-lt"/>
              </a:rPr>
              <a:t>): bestaande werkwijzen ter discussie stellen; </a:t>
            </a:r>
          </a:p>
          <a:p>
            <a:pPr marL="342900" lvl="1" indent="-342900">
              <a:buFont typeface="+mj-lt"/>
              <a:buAutoNum type="arabicPeriod"/>
            </a:pPr>
            <a:r>
              <a:rPr lang="nl-NL" sz="1400" dirty="0">
                <a:latin typeface="+mn-lt"/>
              </a:rPr>
              <a:t>Veranderen (change): aanpassingen in de manier van werken, nieuwe processen of procedures;</a:t>
            </a:r>
          </a:p>
          <a:p>
            <a:pPr marL="342900" lvl="1" indent="-342900">
              <a:buFont typeface="+mj-lt"/>
              <a:buAutoNum type="arabicPeriod"/>
            </a:pPr>
            <a:r>
              <a:rPr lang="nl-NL" sz="1400" dirty="0">
                <a:latin typeface="+mn-lt"/>
              </a:rPr>
              <a:t>Stabiliseren (</a:t>
            </a:r>
            <a:r>
              <a:rPr lang="nl-NL" sz="1400" dirty="0" err="1">
                <a:latin typeface="+mn-lt"/>
              </a:rPr>
              <a:t>refreeze</a:t>
            </a:r>
            <a:r>
              <a:rPr lang="nl-NL" sz="1400" dirty="0">
                <a:latin typeface="+mn-lt"/>
              </a:rPr>
              <a:t>): beklijven van nieuwe standaard manier van werken.</a:t>
            </a:r>
          </a:p>
          <a:p>
            <a:pPr marL="11113" indent="0">
              <a:buNone/>
            </a:pPr>
            <a:r>
              <a:rPr lang="nl-NL" sz="1400" dirty="0"/>
              <a:t>Veranderen vraagt om continue in kleine stapjes verbeteren, door te leren, te evalueren en regelmatig bij te sturen. Ook wel ‘</a:t>
            </a:r>
            <a:r>
              <a:rPr lang="nl-NL" sz="1400" dirty="0" err="1"/>
              <a:t>muddling</a:t>
            </a:r>
            <a:r>
              <a:rPr lang="nl-NL" sz="1400" dirty="0"/>
              <a:t> </a:t>
            </a:r>
            <a:r>
              <a:rPr lang="nl-NL" sz="1400" dirty="0" err="1"/>
              <a:t>through</a:t>
            </a:r>
            <a:r>
              <a:rPr lang="nl-NL" sz="1400" dirty="0"/>
              <a:t>’ genoemd. </a:t>
            </a:r>
          </a:p>
          <a:p>
            <a:pPr marL="11113" indent="0">
              <a:buNone/>
            </a:pPr>
            <a:endParaRPr lang="nl-NL" sz="1400" dirty="0"/>
          </a:p>
          <a:p>
            <a:pPr marL="11113" indent="0">
              <a:buNone/>
            </a:pPr>
            <a:r>
              <a:rPr lang="nl-NL" sz="1400" dirty="0"/>
              <a:t>Wil je meer weten? Kijk naar het </a:t>
            </a:r>
            <a:r>
              <a:rPr lang="nl-NL" sz="1400" dirty="0">
                <a:hlinkClick r:id="rId2"/>
              </a:rPr>
              <a:t>filmpje van Ben </a:t>
            </a:r>
            <a:r>
              <a:rPr lang="nl-NL" sz="1400" dirty="0" err="1">
                <a:hlinkClick r:id="rId2"/>
              </a:rPr>
              <a:t>Tiggelaar</a:t>
            </a:r>
            <a:r>
              <a:rPr lang="nl-NL" sz="1400" dirty="0">
                <a:hlinkClick r:id="rId2"/>
              </a:rPr>
              <a:t> </a:t>
            </a:r>
            <a:r>
              <a:rPr lang="nl-NL" sz="1400" dirty="0"/>
              <a:t>over ridicuul kleine stapjes.</a:t>
            </a:r>
          </a:p>
        </p:txBody>
      </p:sp>
      <p:pic>
        <p:nvPicPr>
          <p:cNvPr id="6" name="Afbeelding 5">
            <a:extLst>
              <a:ext uri="{FF2B5EF4-FFF2-40B4-BE49-F238E27FC236}">
                <a16:creationId xmlns:a16="http://schemas.microsoft.com/office/drawing/2014/main" id="{E6015443-431D-D858-CB17-5FA9CD989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9577" y="2308549"/>
            <a:ext cx="4453286" cy="4453286"/>
          </a:xfrm>
          <a:prstGeom prst="rect">
            <a:avLst/>
          </a:prstGeom>
        </p:spPr>
      </p:pic>
    </p:spTree>
    <p:extLst>
      <p:ext uri="{BB962C8B-B14F-4D97-AF65-F5344CB8AC3E}">
        <p14:creationId xmlns:p14="http://schemas.microsoft.com/office/powerpoint/2010/main" val="18365463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CB90492-AC08-FB35-CAB4-575ACC5713FD}"/>
              </a:ext>
            </a:extLst>
          </p:cNvPr>
          <p:cNvSpPr>
            <a:spLocks noGrp="1"/>
          </p:cNvSpPr>
          <p:nvPr>
            <p:ph type="body" sz="quarter" idx="13"/>
          </p:nvPr>
        </p:nvSpPr>
        <p:spPr/>
        <p:txBody>
          <a:bodyPr/>
          <a:lstStyle/>
          <a:p>
            <a:r>
              <a:rPr lang="nl-NL" dirty="0"/>
              <a:t>Hoe nu verder?</a:t>
            </a:r>
          </a:p>
        </p:txBody>
      </p:sp>
      <p:sp>
        <p:nvSpPr>
          <p:cNvPr id="3" name="Tijdelijke aanduiding voor tekst 2">
            <a:extLst>
              <a:ext uri="{FF2B5EF4-FFF2-40B4-BE49-F238E27FC236}">
                <a16:creationId xmlns:a16="http://schemas.microsoft.com/office/drawing/2014/main" id="{014770F1-37A4-B9FA-A87D-248EAD96C64C}"/>
              </a:ext>
            </a:extLst>
          </p:cNvPr>
          <p:cNvSpPr>
            <a:spLocks noGrp="1"/>
          </p:cNvSpPr>
          <p:nvPr>
            <p:ph type="body" sz="quarter" idx="19"/>
          </p:nvPr>
        </p:nvSpPr>
        <p:spPr/>
        <p:txBody>
          <a:bodyPr>
            <a:normAutofit lnSpcReduction="10000"/>
          </a:bodyPr>
          <a:lstStyle/>
          <a:p>
            <a:pPr marL="11113" indent="0">
              <a:buNone/>
            </a:pPr>
            <a:r>
              <a:rPr lang="nl-NL" sz="1600" u="sng" dirty="0">
                <a:latin typeface="+mn-lt"/>
              </a:rPr>
              <a:t>Strategie Realisatie Model</a:t>
            </a:r>
          </a:p>
          <a:p>
            <a:pPr marL="11113" indent="0">
              <a:buNone/>
            </a:pPr>
            <a:r>
              <a:rPr lang="nl-NL" sz="1600" dirty="0">
                <a:latin typeface="+mn-lt"/>
              </a:rPr>
              <a:t>Met </a:t>
            </a:r>
            <a:r>
              <a:rPr lang="nl-NL" dirty="0"/>
              <a:t>de Verander(ver)sneller</a:t>
            </a:r>
            <a:r>
              <a:rPr lang="nl-NL" sz="1600" dirty="0">
                <a:latin typeface="+mn-lt"/>
              </a:rPr>
              <a:t> hebben jullie de ingrediënten van het veranderplan op een rij gezet. Hoe nu verder? Hoe gaan jullie het veranderplan in de praktijk brengen?</a:t>
            </a:r>
          </a:p>
          <a:p>
            <a:pPr marL="11113" indent="0">
              <a:buNone/>
            </a:pPr>
            <a:r>
              <a:rPr lang="nl-NL" sz="1600" dirty="0">
                <a:latin typeface="+mn-lt"/>
              </a:rPr>
              <a:t>Het Strategie Realisatie Model (SRM) biedt een handvat om van richten, naar inrichten en verrichten te komen.</a:t>
            </a:r>
          </a:p>
          <a:p>
            <a:pPr marL="11113" indent="0">
              <a:buNone/>
            </a:pPr>
            <a:r>
              <a:rPr lang="nl-NL" sz="1600" dirty="0">
                <a:latin typeface="+mn-lt"/>
              </a:rPr>
              <a:t>Door antwoorden te geven op de vragen van SRM, breng je structuur in het realiseren van de verandering</a:t>
            </a:r>
          </a:p>
          <a:p>
            <a:pPr marL="11113" indent="0">
              <a:buNone/>
            </a:pPr>
            <a:endParaRPr lang="nl-NL" dirty="0"/>
          </a:p>
        </p:txBody>
      </p:sp>
      <p:pic>
        <p:nvPicPr>
          <p:cNvPr id="6" name="Afbeelding 5">
            <a:extLst>
              <a:ext uri="{FF2B5EF4-FFF2-40B4-BE49-F238E27FC236}">
                <a16:creationId xmlns:a16="http://schemas.microsoft.com/office/drawing/2014/main" id="{AC9813DB-91DD-0425-E6EE-8851F5102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463" y="2751826"/>
            <a:ext cx="5609235" cy="3385108"/>
          </a:xfrm>
          <a:prstGeom prst="rect">
            <a:avLst/>
          </a:prstGeom>
        </p:spPr>
      </p:pic>
    </p:spTree>
    <p:extLst>
      <p:ext uri="{BB962C8B-B14F-4D97-AF65-F5344CB8AC3E}">
        <p14:creationId xmlns:p14="http://schemas.microsoft.com/office/powerpoint/2010/main" val="817077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a:extLst>
              <a:ext uri="{FF2B5EF4-FFF2-40B4-BE49-F238E27FC236}">
                <a16:creationId xmlns:a16="http://schemas.microsoft.com/office/drawing/2014/main" id="{8FBC7379-EF09-41A9-952A-2EDA10BCF1FD}"/>
              </a:ext>
            </a:extLst>
          </p:cNvPr>
          <p:cNvSpPr>
            <a:spLocks noGrp="1"/>
          </p:cNvSpPr>
          <p:nvPr>
            <p:ph type="sldNum" sz="quarter" idx="4294967295"/>
          </p:nvPr>
        </p:nvSpPr>
        <p:spPr>
          <a:xfrm>
            <a:off x="11587163" y="6513513"/>
            <a:ext cx="604837" cy="206375"/>
          </a:xfrm>
        </p:spPr>
        <p:txBody>
          <a:bodyPr/>
          <a:lstStyle/>
          <a:p>
            <a:fld id="{3695011A-0747-491B-A9B2-3D4498438763}" type="slidenum">
              <a:rPr lang="nl-NL" smtClean="0"/>
              <a:t>24</a:t>
            </a:fld>
            <a:endParaRPr lang="nl-NL" dirty="0"/>
          </a:p>
        </p:txBody>
      </p:sp>
      <p:sp>
        <p:nvSpPr>
          <p:cNvPr id="6" name="Tijdelijke aanduiding voor tekst 5">
            <a:extLst>
              <a:ext uri="{FF2B5EF4-FFF2-40B4-BE49-F238E27FC236}">
                <a16:creationId xmlns:a16="http://schemas.microsoft.com/office/drawing/2014/main" id="{9991F2CE-26F8-4AA4-BE65-A45E7539076C}"/>
              </a:ext>
            </a:extLst>
          </p:cNvPr>
          <p:cNvSpPr>
            <a:spLocks noGrp="1"/>
          </p:cNvSpPr>
          <p:nvPr>
            <p:ph type="body" sz="quarter" idx="4294967295"/>
          </p:nvPr>
        </p:nvSpPr>
        <p:spPr>
          <a:xfrm>
            <a:off x="0" y="504825"/>
            <a:ext cx="10594975" cy="158750"/>
          </a:xfrm>
        </p:spPr>
        <p:txBody>
          <a:bodyPr>
            <a:normAutofit fontScale="25000" lnSpcReduction="20000"/>
          </a:bodyPr>
          <a:lstStyle/>
          <a:p>
            <a:r>
              <a:rPr lang="nl-NL"/>
              <a:t>Presentatie</a:t>
            </a:r>
          </a:p>
        </p:txBody>
      </p:sp>
    </p:spTree>
    <p:extLst>
      <p:ext uri="{BB962C8B-B14F-4D97-AF65-F5344CB8AC3E}">
        <p14:creationId xmlns:p14="http://schemas.microsoft.com/office/powerpoint/2010/main" val="3721630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404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1A67BAD-2BF0-4FCA-C520-6AEBCF908330}"/>
              </a:ext>
            </a:extLst>
          </p:cNvPr>
          <p:cNvSpPr>
            <a:spLocks noGrp="1"/>
          </p:cNvSpPr>
          <p:nvPr>
            <p:ph type="body" sz="quarter" idx="13"/>
          </p:nvPr>
        </p:nvSpPr>
        <p:spPr/>
        <p:txBody>
          <a:bodyPr/>
          <a:lstStyle/>
          <a:p>
            <a:r>
              <a:rPr lang="nl-NL" dirty="0"/>
              <a:t>Toelichting op het Berenschot Change Model</a:t>
            </a:r>
          </a:p>
          <a:p>
            <a:r>
              <a:rPr lang="nl-NL" b="0" dirty="0"/>
              <a:t>de basis voor de Verandercoach</a:t>
            </a:r>
          </a:p>
        </p:txBody>
      </p:sp>
      <p:sp>
        <p:nvSpPr>
          <p:cNvPr id="3" name="Tijdelijke aanduiding voor tekst 2">
            <a:extLst>
              <a:ext uri="{FF2B5EF4-FFF2-40B4-BE49-F238E27FC236}">
                <a16:creationId xmlns:a16="http://schemas.microsoft.com/office/drawing/2014/main" id="{E9080B8E-C617-6349-8E57-826F7E2545EE}"/>
              </a:ext>
            </a:extLst>
          </p:cNvPr>
          <p:cNvSpPr>
            <a:spLocks noGrp="1"/>
          </p:cNvSpPr>
          <p:nvPr>
            <p:ph type="body" sz="quarter" idx="19"/>
          </p:nvPr>
        </p:nvSpPr>
        <p:spPr>
          <a:xfrm>
            <a:off x="706438" y="2579688"/>
            <a:ext cx="5130139" cy="3699383"/>
          </a:xfrm>
        </p:spPr>
        <p:txBody>
          <a:bodyPr>
            <a:noAutofit/>
          </a:bodyPr>
          <a:lstStyle/>
          <a:p>
            <a:pPr marL="11113" indent="0">
              <a:buNone/>
            </a:pPr>
            <a:r>
              <a:rPr lang="nl-NL" sz="1150" dirty="0"/>
              <a:t>En vier fasen die essentieel zijn te onderscheiden voor succesvolle verandering:</a:t>
            </a:r>
          </a:p>
          <a:p>
            <a:pPr marL="342900" indent="-342900">
              <a:buFont typeface="+mj-lt"/>
              <a:buAutoNum type="arabicPeriod"/>
            </a:pPr>
            <a:r>
              <a:rPr lang="nl-NL" sz="1150" b="1" dirty="0"/>
              <a:t>Begrijpen</a:t>
            </a:r>
            <a:r>
              <a:rPr lang="nl-NL" sz="1150" dirty="0"/>
              <a:t>: Waarom is het belangrijk dat er verandering plaatsvindt en dit ook weten te vertalen naar de persoonlijke situatie.</a:t>
            </a:r>
          </a:p>
          <a:p>
            <a:pPr marL="342900" indent="-342900">
              <a:buFont typeface="+mj-lt"/>
              <a:buAutoNum type="arabicPeriod"/>
            </a:pPr>
            <a:r>
              <a:rPr lang="nl-NL" sz="1150" b="1" dirty="0"/>
              <a:t>Willen</a:t>
            </a:r>
            <a:r>
              <a:rPr lang="nl-NL" sz="1150" dirty="0"/>
              <a:t>: Succesvolle verandering vraagt om motivatie om te willen veranderen, deze motivatie kan zowel intrinsiek als extrinsiek ontstaan.</a:t>
            </a:r>
          </a:p>
          <a:p>
            <a:pPr marL="342900" indent="-342900">
              <a:buFont typeface="+mj-lt"/>
              <a:buAutoNum type="arabicPeriod"/>
            </a:pPr>
            <a:r>
              <a:rPr lang="nl-NL" sz="1150" b="1" dirty="0"/>
              <a:t>Kunnen</a:t>
            </a:r>
            <a:r>
              <a:rPr lang="nl-NL" sz="1150" dirty="0"/>
              <a:t>: De juiste vaardigheden zorgen ervoor dat de medewerkers in staat zijn om mee te bewegen met wat de verandering van hen vraagt. </a:t>
            </a:r>
          </a:p>
          <a:p>
            <a:pPr marL="342900" indent="-342900">
              <a:buFont typeface="+mj-lt"/>
              <a:buAutoNum type="arabicPeriod"/>
            </a:pPr>
            <a:r>
              <a:rPr lang="nl-NL" sz="1150" b="1" dirty="0"/>
              <a:t>Doen</a:t>
            </a:r>
            <a:r>
              <a:rPr lang="nl-NL" sz="1150" dirty="0"/>
              <a:t>: Veranderen is ook doen. Het uitproberen van nieuw gedrag, vaardigheden en manieren van (samen)werken. Het is belangrijk om dit continu te monitoren om te kijken hoe het met de medewerkers gesteld is en of het tempo en de tussentijdse resultaten van de beoogde verandering goed zijn.</a:t>
            </a:r>
          </a:p>
        </p:txBody>
      </p:sp>
      <p:pic>
        <p:nvPicPr>
          <p:cNvPr id="5" name="Afbeelding 4">
            <a:extLst>
              <a:ext uri="{FF2B5EF4-FFF2-40B4-BE49-F238E27FC236}">
                <a16:creationId xmlns:a16="http://schemas.microsoft.com/office/drawing/2014/main" id="{3C25F8EB-04A0-C42E-7746-DC84B1BE5F48}"/>
              </a:ext>
            </a:extLst>
          </p:cNvPr>
          <p:cNvPicPr>
            <a:picLocks noChangeAspect="1"/>
          </p:cNvPicPr>
          <p:nvPr/>
        </p:nvPicPr>
        <p:blipFill>
          <a:blip r:embed="rId2"/>
          <a:stretch>
            <a:fillRect/>
          </a:stretch>
        </p:blipFill>
        <p:spPr>
          <a:xfrm>
            <a:off x="7424783" y="2579688"/>
            <a:ext cx="3578564" cy="3699383"/>
          </a:xfrm>
          <a:prstGeom prst="rect">
            <a:avLst/>
          </a:prstGeom>
        </p:spPr>
      </p:pic>
    </p:spTree>
    <p:extLst>
      <p:ext uri="{BB962C8B-B14F-4D97-AF65-F5344CB8AC3E}">
        <p14:creationId xmlns:p14="http://schemas.microsoft.com/office/powerpoint/2010/main" val="1766754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B21424E-8011-3B2D-B1DB-9E1C2C66B544}"/>
              </a:ext>
            </a:extLst>
          </p:cNvPr>
          <p:cNvSpPr>
            <a:spLocks noGrp="1"/>
          </p:cNvSpPr>
          <p:nvPr>
            <p:ph type="body" sz="quarter" idx="13"/>
          </p:nvPr>
        </p:nvSpPr>
        <p:spPr/>
        <p:txBody>
          <a:bodyPr/>
          <a:lstStyle/>
          <a:p>
            <a:r>
              <a:rPr lang="nl-NL" dirty="0"/>
              <a:t>Fase 1: Begrijpen</a:t>
            </a:r>
          </a:p>
        </p:txBody>
      </p:sp>
      <p:sp>
        <p:nvSpPr>
          <p:cNvPr id="3" name="Tijdelijke aanduiding voor tekst 2">
            <a:extLst>
              <a:ext uri="{FF2B5EF4-FFF2-40B4-BE49-F238E27FC236}">
                <a16:creationId xmlns:a16="http://schemas.microsoft.com/office/drawing/2014/main" id="{B576B226-FD6B-C4DA-8640-E04A406DC781}"/>
              </a:ext>
            </a:extLst>
          </p:cNvPr>
          <p:cNvSpPr>
            <a:spLocks noGrp="1"/>
          </p:cNvSpPr>
          <p:nvPr>
            <p:ph type="body" sz="quarter" idx="22"/>
          </p:nvPr>
        </p:nvSpPr>
        <p:spPr/>
        <p:txBody>
          <a:bodyPr/>
          <a:lstStyle/>
          <a:p>
            <a:endParaRPr lang="nl-NL"/>
          </a:p>
        </p:txBody>
      </p:sp>
      <p:sp>
        <p:nvSpPr>
          <p:cNvPr id="4" name="Tijdelijke aanduiding voor tekst 3">
            <a:extLst>
              <a:ext uri="{FF2B5EF4-FFF2-40B4-BE49-F238E27FC236}">
                <a16:creationId xmlns:a16="http://schemas.microsoft.com/office/drawing/2014/main" id="{20099098-A1A5-5E73-284A-E86DD80FA7F9}"/>
              </a:ext>
            </a:extLst>
          </p:cNvPr>
          <p:cNvSpPr>
            <a:spLocks noGrp="1"/>
          </p:cNvSpPr>
          <p:nvPr>
            <p:ph type="body" sz="quarter" idx="25"/>
          </p:nvPr>
        </p:nvSpPr>
        <p:spPr/>
        <p:txBody>
          <a:bodyPr/>
          <a:lstStyle/>
          <a:p>
            <a:r>
              <a:rPr lang="nl-NL" dirty="0"/>
              <a:t>Veranderkundige methodieken</a:t>
            </a:r>
          </a:p>
        </p:txBody>
      </p:sp>
    </p:spTree>
    <p:extLst>
      <p:ext uri="{BB962C8B-B14F-4D97-AF65-F5344CB8AC3E}">
        <p14:creationId xmlns:p14="http://schemas.microsoft.com/office/powerpoint/2010/main" val="3522638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BC4E1BF-3450-6860-5D91-B23ECED41DAC}"/>
              </a:ext>
            </a:extLst>
          </p:cNvPr>
          <p:cNvSpPr>
            <a:spLocks noGrp="1"/>
          </p:cNvSpPr>
          <p:nvPr>
            <p:ph type="body" sz="quarter" idx="13"/>
          </p:nvPr>
        </p:nvSpPr>
        <p:spPr/>
        <p:txBody>
          <a:bodyPr/>
          <a:lstStyle/>
          <a:p>
            <a:r>
              <a:rPr lang="nl-NL" dirty="0"/>
              <a:t>Fase 1: Begrijpen</a:t>
            </a:r>
          </a:p>
        </p:txBody>
      </p:sp>
      <p:sp>
        <p:nvSpPr>
          <p:cNvPr id="3" name="Tijdelijke aanduiding voor tekst 2">
            <a:extLst>
              <a:ext uri="{FF2B5EF4-FFF2-40B4-BE49-F238E27FC236}">
                <a16:creationId xmlns:a16="http://schemas.microsoft.com/office/drawing/2014/main" id="{6688F7CB-6C89-ED4A-46CA-4A2EDFC06A94}"/>
              </a:ext>
            </a:extLst>
          </p:cNvPr>
          <p:cNvSpPr>
            <a:spLocks noGrp="1"/>
          </p:cNvSpPr>
          <p:nvPr>
            <p:ph type="body" sz="quarter" idx="19"/>
          </p:nvPr>
        </p:nvSpPr>
        <p:spPr/>
        <p:txBody>
          <a:bodyPr/>
          <a:lstStyle/>
          <a:p>
            <a:pPr marL="11113" indent="0">
              <a:buNone/>
            </a:pPr>
            <a:r>
              <a:rPr lang="nl-NL" sz="1600" kern="1200" dirty="0">
                <a:latin typeface="+mn-lt"/>
              </a:rPr>
              <a:t>Breng in kaart waarom het belangrijk is dat er verandering plaatsvindt en vertaal dit naar de persoonlijke situatie</a:t>
            </a:r>
            <a:endParaRPr lang="nl-NL" sz="1600" b="1" kern="1200" dirty="0">
              <a:latin typeface="+mn-lt"/>
            </a:endParaRPr>
          </a:p>
          <a:p>
            <a:endParaRPr lang="nl-NL" dirty="0"/>
          </a:p>
        </p:txBody>
      </p:sp>
      <p:pic>
        <p:nvPicPr>
          <p:cNvPr id="8" name="Afbeelding 7">
            <a:extLst>
              <a:ext uri="{FF2B5EF4-FFF2-40B4-BE49-F238E27FC236}">
                <a16:creationId xmlns:a16="http://schemas.microsoft.com/office/drawing/2014/main" id="{A3BF6B91-8CF1-0DCF-1EB7-A7B80017C235}"/>
              </a:ext>
            </a:extLst>
          </p:cNvPr>
          <p:cNvPicPr>
            <a:picLocks noChangeAspect="1"/>
          </p:cNvPicPr>
          <p:nvPr/>
        </p:nvPicPr>
        <p:blipFill>
          <a:blip r:embed="rId2"/>
          <a:stretch>
            <a:fillRect/>
          </a:stretch>
        </p:blipFill>
        <p:spPr>
          <a:xfrm>
            <a:off x="7424783" y="2579688"/>
            <a:ext cx="3578564" cy="3699383"/>
          </a:xfrm>
          <a:prstGeom prst="rect">
            <a:avLst/>
          </a:prstGeom>
        </p:spPr>
      </p:pic>
    </p:spTree>
    <p:extLst>
      <p:ext uri="{BB962C8B-B14F-4D97-AF65-F5344CB8AC3E}">
        <p14:creationId xmlns:p14="http://schemas.microsoft.com/office/powerpoint/2010/main" val="1182212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13AA8B8-7873-D4CF-FE73-E171509BAB5F}"/>
              </a:ext>
            </a:extLst>
          </p:cNvPr>
          <p:cNvSpPr>
            <a:spLocks noGrp="1"/>
          </p:cNvSpPr>
          <p:nvPr>
            <p:ph type="body" sz="quarter" idx="13"/>
          </p:nvPr>
        </p:nvSpPr>
        <p:spPr/>
        <p:txBody>
          <a:bodyPr/>
          <a:lstStyle/>
          <a:p>
            <a:r>
              <a:rPr lang="nl-NL" dirty="0" err="1"/>
              <a:t>Why</a:t>
            </a:r>
            <a:r>
              <a:rPr lang="nl-NL" dirty="0"/>
              <a:t>? How? </a:t>
            </a:r>
            <a:r>
              <a:rPr lang="nl-NL" dirty="0" err="1"/>
              <a:t>What</a:t>
            </a:r>
            <a:r>
              <a:rPr lang="nl-NL" dirty="0"/>
              <a:t>?</a:t>
            </a:r>
          </a:p>
        </p:txBody>
      </p:sp>
      <p:sp>
        <p:nvSpPr>
          <p:cNvPr id="3" name="Tijdelijke aanduiding voor tekst 2">
            <a:extLst>
              <a:ext uri="{FF2B5EF4-FFF2-40B4-BE49-F238E27FC236}">
                <a16:creationId xmlns:a16="http://schemas.microsoft.com/office/drawing/2014/main" id="{B8EC5896-1E4E-26F5-0F2B-5EAB44144971}"/>
              </a:ext>
            </a:extLst>
          </p:cNvPr>
          <p:cNvSpPr>
            <a:spLocks noGrp="1"/>
          </p:cNvSpPr>
          <p:nvPr>
            <p:ph type="body" sz="quarter" idx="19"/>
          </p:nvPr>
        </p:nvSpPr>
        <p:spPr/>
        <p:txBody>
          <a:bodyPr/>
          <a:lstStyle/>
          <a:p>
            <a:pPr marL="11113" indent="0">
              <a:buNone/>
            </a:pPr>
            <a:r>
              <a:rPr lang="nl-NL" sz="1400" dirty="0"/>
              <a:t>Als je de verandering beter wilt begrijpen, is het belangrijk om beeld te krijgen bij de complexiteit ervan. Een model wat daarbij kan helpen is de ‘golden </a:t>
            </a:r>
            <a:r>
              <a:rPr lang="nl-NL" sz="1400" dirty="0" err="1"/>
              <a:t>circle</a:t>
            </a:r>
            <a:r>
              <a:rPr lang="nl-NL" sz="1400" dirty="0"/>
              <a:t>’ van Simon </a:t>
            </a:r>
            <a:r>
              <a:rPr lang="nl-NL" sz="1400" dirty="0" err="1"/>
              <a:t>Sinek</a:t>
            </a:r>
            <a:r>
              <a:rPr lang="nl-NL" sz="1400" dirty="0"/>
              <a:t>. Daarin staan drie vragen centraal:</a:t>
            </a:r>
          </a:p>
          <a:p>
            <a:pPr marL="342900" lvl="1" indent="-342900">
              <a:buFont typeface="+mj-lt"/>
              <a:buAutoNum type="arabicPeriod"/>
            </a:pPr>
            <a:r>
              <a:rPr lang="nl-NL" sz="1400" dirty="0">
                <a:latin typeface="+mn-lt"/>
              </a:rPr>
              <a:t>Waarom wil de organisatie(eenheid) de verandering maken? Wat is de reden/het hogere doel? </a:t>
            </a:r>
          </a:p>
          <a:p>
            <a:pPr marL="342900" lvl="1" indent="-342900">
              <a:buFont typeface="+mj-lt"/>
              <a:buAutoNum type="arabicPeriod"/>
            </a:pPr>
            <a:r>
              <a:rPr lang="nl-NL" sz="1400" dirty="0">
                <a:latin typeface="+mn-lt"/>
              </a:rPr>
              <a:t>Hoe zie je het proces van veranderen voor je? Welke handelingen/activiteiten zijn belangrijk voor succes?</a:t>
            </a:r>
          </a:p>
          <a:p>
            <a:pPr marL="342900" lvl="1" indent="-342900">
              <a:buFont typeface="+mj-lt"/>
              <a:buAutoNum type="arabicPeriod"/>
            </a:pPr>
            <a:r>
              <a:rPr lang="nl-NL" sz="1400" dirty="0">
                <a:latin typeface="+mn-lt"/>
              </a:rPr>
              <a:t>Wat is het resultaat die je doormiddel van </a:t>
            </a:r>
            <a:r>
              <a:rPr lang="nl-NL" sz="1400">
                <a:latin typeface="+mn-lt"/>
              </a:rPr>
              <a:t>verandering wilt </a:t>
            </a:r>
            <a:r>
              <a:rPr lang="nl-NL" sz="1400" dirty="0">
                <a:latin typeface="+mn-lt"/>
              </a:rPr>
              <a:t>realiseren? </a:t>
            </a:r>
          </a:p>
          <a:p>
            <a:pPr marL="0" lvl="1" indent="0">
              <a:buNone/>
            </a:pPr>
            <a:endParaRPr lang="nl-NL" dirty="0">
              <a:solidFill>
                <a:schemeClr val="tx2"/>
              </a:solidFill>
            </a:endParaRPr>
          </a:p>
          <a:p>
            <a:pPr marL="0" lvl="1" indent="0">
              <a:buNone/>
            </a:pPr>
            <a:r>
              <a:rPr lang="nl-NL" sz="1400" dirty="0">
                <a:solidFill>
                  <a:schemeClr val="tx2"/>
                </a:solidFill>
                <a:latin typeface="+mn-lt"/>
              </a:rPr>
              <a:t>Wil je meer weten? Kijk naar het </a:t>
            </a:r>
            <a:r>
              <a:rPr lang="nl-NL" sz="1400" dirty="0">
                <a:solidFill>
                  <a:schemeClr val="tx2"/>
                </a:solidFill>
                <a:latin typeface="+mn-lt"/>
                <a:hlinkClick r:id="rId2"/>
              </a:rPr>
              <a:t>filmpje van Ben </a:t>
            </a:r>
            <a:r>
              <a:rPr lang="nl-NL" sz="1400" dirty="0" err="1">
                <a:solidFill>
                  <a:schemeClr val="tx2"/>
                </a:solidFill>
                <a:latin typeface="+mn-lt"/>
                <a:hlinkClick r:id="rId2"/>
              </a:rPr>
              <a:t>Tiggelaar</a:t>
            </a:r>
            <a:r>
              <a:rPr lang="nl-NL" sz="1400" dirty="0">
                <a:solidFill>
                  <a:schemeClr val="tx2"/>
                </a:solidFill>
                <a:latin typeface="+mn-lt"/>
                <a:hlinkClick r:id="rId2"/>
              </a:rPr>
              <a:t> </a:t>
            </a:r>
            <a:r>
              <a:rPr lang="nl-NL" sz="1400" dirty="0">
                <a:solidFill>
                  <a:schemeClr val="tx2"/>
                </a:solidFill>
                <a:latin typeface="+mn-lt"/>
              </a:rPr>
              <a:t>over het creëren van urgentie.</a:t>
            </a:r>
            <a:endParaRPr lang="nl-NL" dirty="0"/>
          </a:p>
        </p:txBody>
      </p:sp>
      <p:pic>
        <p:nvPicPr>
          <p:cNvPr id="6" name="Afbeelding 5" descr="Afbeelding met elektronica, wit&#10;&#10;Automatisch gegenereerde beschrijving">
            <a:extLst>
              <a:ext uri="{FF2B5EF4-FFF2-40B4-BE49-F238E27FC236}">
                <a16:creationId xmlns:a16="http://schemas.microsoft.com/office/drawing/2014/main" id="{AC0369D6-ADD5-556B-5F6F-36E9FE447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1511" y="2472488"/>
            <a:ext cx="4057481" cy="4057481"/>
          </a:xfrm>
          <a:prstGeom prst="rect">
            <a:avLst/>
          </a:prstGeom>
        </p:spPr>
      </p:pic>
    </p:spTree>
    <p:extLst>
      <p:ext uri="{BB962C8B-B14F-4D97-AF65-F5344CB8AC3E}">
        <p14:creationId xmlns:p14="http://schemas.microsoft.com/office/powerpoint/2010/main" val="2947275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D9CC941-4543-85CC-B9A9-502FF2256F81}"/>
              </a:ext>
            </a:extLst>
          </p:cNvPr>
          <p:cNvSpPr>
            <a:spLocks noGrp="1"/>
          </p:cNvSpPr>
          <p:nvPr>
            <p:ph type="body" sz="quarter" idx="13"/>
          </p:nvPr>
        </p:nvSpPr>
        <p:spPr/>
        <p:txBody>
          <a:bodyPr/>
          <a:lstStyle/>
          <a:p>
            <a:r>
              <a:rPr lang="nl-NL" dirty="0"/>
              <a:t>Complexiteit van veranderen</a:t>
            </a:r>
          </a:p>
        </p:txBody>
      </p:sp>
      <p:sp>
        <p:nvSpPr>
          <p:cNvPr id="3" name="Tijdelijke aanduiding voor tekst 2">
            <a:extLst>
              <a:ext uri="{FF2B5EF4-FFF2-40B4-BE49-F238E27FC236}">
                <a16:creationId xmlns:a16="http://schemas.microsoft.com/office/drawing/2014/main" id="{FA18AEC3-DD68-F4BD-20B0-F50FDC2155C0}"/>
              </a:ext>
            </a:extLst>
          </p:cNvPr>
          <p:cNvSpPr>
            <a:spLocks noGrp="1"/>
          </p:cNvSpPr>
          <p:nvPr>
            <p:ph type="body" sz="quarter" idx="19"/>
          </p:nvPr>
        </p:nvSpPr>
        <p:spPr/>
        <p:txBody>
          <a:bodyPr>
            <a:normAutofit/>
          </a:bodyPr>
          <a:lstStyle/>
          <a:p>
            <a:pPr marL="11113" indent="0">
              <a:buNone/>
            </a:pPr>
            <a:r>
              <a:rPr lang="pt-BR" sz="1300" u="sng" dirty="0"/>
              <a:t>Boonstra, 2004a; Cummings, 2004; Levin, 2004</a:t>
            </a:r>
            <a:endParaRPr lang="pt-BR" sz="1300" dirty="0"/>
          </a:p>
          <a:p>
            <a:pPr marL="285750" indent="-285750">
              <a:buFont typeface="Arial" panose="020B0604020202020204" pitchFamily="34" charset="0"/>
              <a:buChar char="•"/>
            </a:pPr>
            <a:r>
              <a:rPr lang="nl-NL" sz="1300" kern="1200" dirty="0"/>
              <a:t>Een complexe verandering is multifactorieel, en wordt bepaald door een samenspel van meerdere factoren.</a:t>
            </a:r>
          </a:p>
          <a:p>
            <a:pPr marL="285750" indent="-285750">
              <a:buFont typeface="Arial" panose="020B0604020202020204" pitchFamily="34" charset="0"/>
              <a:buChar char="•"/>
            </a:pPr>
            <a:r>
              <a:rPr lang="nl-NL" sz="1300" dirty="0"/>
              <a:t>Als je beeld wilt krijgen bij hoe complex de verandering is, waar je voor staat, helpt het om vanuit verschillende factoren naar de verandering te kijken. </a:t>
            </a:r>
          </a:p>
          <a:p>
            <a:pPr marL="285750" indent="-285750">
              <a:buFont typeface="Arial" panose="020B0604020202020204" pitchFamily="34" charset="0"/>
              <a:buChar char="•"/>
            </a:pPr>
            <a:r>
              <a:rPr lang="nl-NL" sz="1300" dirty="0"/>
              <a:t>Een model wat daarbij handzaam is, bevat zes organisatiekenmerken die relevant zijn voor het verandervermogen van organisaties</a:t>
            </a:r>
            <a:endParaRPr lang="pt-BR" sz="1300" dirty="0"/>
          </a:p>
          <a:p>
            <a:endParaRPr lang="nl-NL" dirty="0"/>
          </a:p>
        </p:txBody>
      </p:sp>
      <p:graphicFrame>
        <p:nvGraphicFramePr>
          <p:cNvPr id="5" name="Tabel 8">
            <a:extLst>
              <a:ext uri="{FF2B5EF4-FFF2-40B4-BE49-F238E27FC236}">
                <a16:creationId xmlns:a16="http://schemas.microsoft.com/office/drawing/2014/main" id="{AC32CD68-62D2-4204-70A9-B3ADE2177BE1}"/>
              </a:ext>
            </a:extLst>
          </p:cNvPr>
          <p:cNvGraphicFramePr>
            <a:graphicFrameLocks noGrp="1"/>
          </p:cNvGraphicFramePr>
          <p:nvPr>
            <p:extLst>
              <p:ext uri="{D42A27DB-BD31-4B8C-83A1-F6EECF244321}">
                <p14:modId xmlns:p14="http://schemas.microsoft.com/office/powerpoint/2010/main" val="2298145766"/>
              </p:ext>
            </p:extLst>
          </p:nvPr>
        </p:nvGraphicFramePr>
        <p:xfrm>
          <a:off x="5971600" y="1496922"/>
          <a:ext cx="5897783" cy="5152466"/>
        </p:xfrm>
        <a:graphic>
          <a:graphicData uri="http://schemas.openxmlformats.org/drawingml/2006/table">
            <a:tbl>
              <a:tblPr firstRow="1" bandRow="1"/>
              <a:tblGrid>
                <a:gridCol w="2193325">
                  <a:extLst>
                    <a:ext uri="{9D8B030D-6E8A-4147-A177-3AD203B41FA5}">
                      <a16:colId xmlns:a16="http://schemas.microsoft.com/office/drawing/2014/main" val="2905093291"/>
                    </a:ext>
                  </a:extLst>
                </a:gridCol>
                <a:gridCol w="3704458">
                  <a:extLst>
                    <a:ext uri="{9D8B030D-6E8A-4147-A177-3AD203B41FA5}">
                      <a16:colId xmlns:a16="http://schemas.microsoft.com/office/drawing/2014/main" val="1841460411"/>
                    </a:ext>
                  </a:extLst>
                </a:gridCol>
              </a:tblGrid>
              <a:tr h="336626">
                <a:tc>
                  <a:txBody>
                    <a:bodyPr/>
                    <a:lstStyle/>
                    <a:p>
                      <a:r>
                        <a:rPr lang="nl-NL" sz="1200" dirty="0"/>
                        <a:t>Organisatiekundige aspecten </a:t>
                      </a:r>
                    </a:p>
                  </a:txBody>
                  <a:tcPr/>
                </a:tc>
                <a:tc>
                  <a:txBody>
                    <a:bodyPr/>
                    <a:lstStyle/>
                    <a:p>
                      <a:r>
                        <a:rPr lang="nl-NL" sz="1200" dirty="0"/>
                        <a:t>In veranderprocessen</a:t>
                      </a:r>
                    </a:p>
                  </a:txBody>
                  <a:tcPr/>
                </a:tc>
                <a:extLst>
                  <a:ext uri="{0D108BD9-81ED-4DB2-BD59-A6C34878D82A}">
                    <a16:rowId xmlns:a16="http://schemas.microsoft.com/office/drawing/2014/main" val="1580552157"/>
                  </a:ext>
                </a:extLst>
              </a:tr>
              <a:tr h="636361">
                <a:tc>
                  <a:txBody>
                    <a:bodyPr/>
                    <a:lstStyle/>
                    <a:p>
                      <a:r>
                        <a:rPr lang="nl-NL" sz="1200" dirty="0"/>
                        <a:t>Organisatiedoelen en strategie</a:t>
                      </a:r>
                    </a:p>
                  </a:txBody>
                  <a:tcPr/>
                </a:tc>
                <a:tc>
                  <a:txBody>
                    <a:bodyPr/>
                    <a:lstStyle/>
                    <a:p>
                      <a:r>
                        <a:rPr lang="nl-NL" sz="1000" dirty="0"/>
                        <a:t>Duidelijkheid van en overeenstemming over de doelen, duidelijkheid van hoe doelen behaald kunnen worden, externe gerichtheid van de strategie en flexibiliteit van de organisatie om in te spelen op markteisen en ontwikkelingen in de omgeving</a:t>
                      </a:r>
                    </a:p>
                  </a:txBody>
                  <a:tcPr/>
                </a:tc>
                <a:extLst>
                  <a:ext uri="{0D108BD9-81ED-4DB2-BD59-A6C34878D82A}">
                    <a16:rowId xmlns:a16="http://schemas.microsoft.com/office/drawing/2014/main" val="3061000927"/>
                  </a:ext>
                </a:extLst>
              </a:tr>
              <a:tr h="498022">
                <a:tc>
                  <a:txBody>
                    <a:bodyPr/>
                    <a:lstStyle/>
                    <a:p>
                      <a:r>
                        <a:rPr lang="nl-NL" sz="1200" dirty="0"/>
                        <a:t>Technologie</a:t>
                      </a:r>
                    </a:p>
                  </a:txBody>
                  <a:tcPr/>
                </a:tc>
                <a:tc>
                  <a:txBody>
                    <a:bodyPr/>
                    <a:lstStyle/>
                    <a:p>
                      <a:r>
                        <a:rPr lang="nl-NL" sz="1000" dirty="0"/>
                        <a:t>Beschikbaarheid van technische middelen, gebruik en begrip van technologie in het werk en steun van informatietechnologie bij de uitvoering van werkzaamheden</a:t>
                      </a:r>
                    </a:p>
                  </a:txBody>
                  <a:tcPr/>
                </a:tc>
                <a:extLst>
                  <a:ext uri="{0D108BD9-81ED-4DB2-BD59-A6C34878D82A}">
                    <a16:rowId xmlns:a16="http://schemas.microsoft.com/office/drawing/2014/main" val="684055073"/>
                  </a:ext>
                </a:extLst>
              </a:tr>
              <a:tr h="774701">
                <a:tc>
                  <a:txBody>
                    <a:bodyPr/>
                    <a:lstStyle/>
                    <a:p>
                      <a:r>
                        <a:rPr lang="nl-NL" sz="1200" dirty="0"/>
                        <a:t>Structuur</a:t>
                      </a:r>
                    </a:p>
                  </a:txBody>
                  <a:tcPr/>
                </a:tc>
                <a:tc>
                  <a:txBody>
                    <a:bodyPr/>
                    <a:lstStyle/>
                    <a:p>
                      <a:r>
                        <a:rPr lang="nl-NL" sz="1000" dirty="0"/>
                        <a:t>Organische structuur met mogelijkheden tot directe afstemming en ruimte voor het organiseren van het eigen werk, afwezigheid van kenmerken van klassieke structuur met werk dat is gebonden aan strikte regels, procedures en voorschriften, strakke controle van het werk en hiërarchische besluitvorming</a:t>
                      </a:r>
                    </a:p>
                  </a:txBody>
                  <a:tcPr/>
                </a:tc>
                <a:extLst>
                  <a:ext uri="{0D108BD9-81ED-4DB2-BD59-A6C34878D82A}">
                    <a16:rowId xmlns:a16="http://schemas.microsoft.com/office/drawing/2014/main" val="2083454928"/>
                  </a:ext>
                </a:extLst>
              </a:tr>
              <a:tr h="774701">
                <a:tc>
                  <a:txBody>
                    <a:bodyPr/>
                    <a:lstStyle/>
                    <a:p>
                      <a:r>
                        <a:rPr lang="nl-NL" sz="1200" dirty="0"/>
                        <a:t>Cultuur en leidinggeven</a:t>
                      </a:r>
                    </a:p>
                  </a:txBody>
                  <a:tcPr/>
                </a:tc>
                <a:tc>
                  <a:txBody>
                    <a:bodyPr/>
                    <a:lstStyle/>
                    <a:p>
                      <a:r>
                        <a:rPr lang="nl-NL" sz="1000" dirty="0"/>
                        <a:t>Aanmoedigen van eigen initiatief, aandacht voor teamontwikkeling, gevoel van eenheid, samenwerking tussen vakgebieden, werkoverleg tussen leidinggevenden en medewerkers, contact tussen leidinggevenden en medewerkers, vertrouwen in leidinggevenden, aandacht voor opvattingen van medewerkers</a:t>
                      </a:r>
                    </a:p>
                  </a:txBody>
                  <a:tcPr/>
                </a:tc>
                <a:extLst>
                  <a:ext uri="{0D108BD9-81ED-4DB2-BD59-A6C34878D82A}">
                    <a16:rowId xmlns:a16="http://schemas.microsoft.com/office/drawing/2014/main" val="536693850"/>
                  </a:ext>
                </a:extLst>
              </a:tr>
              <a:tr h="498022">
                <a:tc>
                  <a:txBody>
                    <a:bodyPr/>
                    <a:lstStyle/>
                    <a:p>
                      <a:r>
                        <a:rPr lang="nl-NL" sz="1200" dirty="0"/>
                        <a:t>Werk </a:t>
                      </a:r>
                    </a:p>
                  </a:txBody>
                  <a:tcPr/>
                </a:tc>
                <a:tc>
                  <a:txBody>
                    <a:bodyPr/>
                    <a:lstStyle/>
                    <a:p>
                      <a:r>
                        <a:rPr lang="nl-NL" sz="1000" dirty="0"/>
                        <a:t>Loopbaanperspectief, inzet van kennis en vaardigheden, werkdruk, plezier in werk, waardering voor werk, contacten met collega’s, afwisseling in het werk, goede arbeidsvoorwaarden</a:t>
                      </a:r>
                    </a:p>
                  </a:txBody>
                  <a:tcPr/>
                </a:tc>
                <a:extLst>
                  <a:ext uri="{0D108BD9-81ED-4DB2-BD59-A6C34878D82A}">
                    <a16:rowId xmlns:a16="http://schemas.microsoft.com/office/drawing/2014/main" val="2400408064"/>
                  </a:ext>
                </a:extLst>
              </a:tr>
              <a:tr h="498022">
                <a:tc>
                  <a:txBody>
                    <a:bodyPr/>
                    <a:lstStyle/>
                    <a:p>
                      <a:r>
                        <a:rPr lang="nl-NL" sz="1200" dirty="0"/>
                        <a:t>Politieke relaties</a:t>
                      </a:r>
                    </a:p>
                  </a:txBody>
                  <a:tcPr/>
                </a:tc>
                <a:tc>
                  <a:txBody>
                    <a:bodyPr/>
                    <a:lstStyle/>
                    <a:p>
                      <a:r>
                        <a:rPr lang="nl-NL" sz="1000" dirty="0"/>
                        <a:t>Meer nadruk op gezamenlijke belangen en samenwerking tussen afdelingen, beperkte competitie tussen afdelingen en een beperkte gerichtheid op afdelingsbelangen en behoud van eigen positie</a:t>
                      </a:r>
                    </a:p>
                  </a:txBody>
                  <a:tcPr/>
                </a:tc>
                <a:extLst>
                  <a:ext uri="{0D108BD9-81ED-4DB2-BD59-A6C34878D82A}">
                    <a16:rowId xmlns:a16="http://schemas.microsoft.com/office/drawing/2014/main" val="637159816"/>
                  </a:ext>
                </a:extLst>
              </a:tr>
            </a:tbl>
          </a:graphicData>
        </a:graphic>
      </p:graphicFrame>
    </p:spTree>
    <p:extLst>
      <p:ext uri="{BB962C8B-B14F-4D97-AF65-F5344CB8AC3E}">
        <p14:creationId xmlns:p14="http://schemas.microsoft.com/office/powerpoint/2010/main" val="614265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3D87DC1-E058-B036-9FEE-EB0D270EF0BA}"/>
              </a:ext>
            </a:extLst>
          </p:cNvPr>
          <p:cNvSpPr>
            <a:spLocks noGrp="1"/>
          </p:cNvSpPr>
          <p:nvPr>
            <p:ph type="body" sz="quarter" idx="13"/>
          </p:nvPr>
        </p:nvSpPr>
        <p:spPr/>
        <p:txBody>
          <a:bodyPr/>
          <a:lstStyle/>
          <a:p>
            <a:r>
              <a:rPr lang="nl-NL" dirty="0"/>
              <a:t>Piramide van </a:t>
            </a:r>
            <a:r>
              <a:rPr lang="nl-NL" dirty="0" err="1"/>
              <a:t>Lencioni</a:t>
            </a:r>
            <a:endParaRPr lang="nl-NL" dirty="0"/>
          </a:p>
        </p:txBody>
      </p:sp>
      <p:sp>
        <p:nvSpPr>
          <p:cNvPr id="3" name="Tijdelijke aanduiding voor tekst 2">
            <a:extLst>
              <a:ext uri="{FF2B5EF4-FFF2-40B4-BE49-F238E27FC236}">
                <a16:creationId xmlns:a16="http://schemas.microsoft.com/office/drawing/2014/main" id="{903D2177-D738-C69A-59FD-074661CD3C88}"/>
              </a:ext>
            </a:extLst>
          </p:cNvPr>
          <p:cNvSpPr>
            <a:spLocks noGrp="1"/>
          </p:cNvSpPr>
          <p:nvPr>
            <p:ph type="body" sz="quarter" idx="19"/>
          </p:nvPr>
        </p:nvSpPr>
        <p:spPr/>
        <p:txBody>
          <a:bodyPr>
            <a:normAutofit fontScale="85000" lnSpcReduction="10000"/>
          </a:bodyPr>
          <a:lstStyle/>
          <a:p>
            <a:pPr marL="11113" indent="0">
              <a:buNone/>
            </a:pPr>
            <a:r>
              <a:rPr lang="nl-NL" u="sng" dirty="0" err="1"/>
              <a:t>Lencioni</a:t>
            </a:r>
            <a:r>
              <a:rPr lang="nl-NL" u="sng" dirty="0"/>
              <a:t>; teamsamenwerking verbeteren</a:t>
            </a:r>
          </a:p>
          <a:p>
            <a:pPr marL="11113" indent="0">
              <a:buNone/>
            </a:pPr>
            <a:r>
              <a:rPr lang="nl-NL" dirty="0"/>
              <a:t>Zonder vertrouwen, komt de verandering niet tot resultaten, zo leert de piramide van </a:t>
            </a:r>
            <a:r>
              <a:rPr lang="nl-NL" dirty="0" err="1"/>
              <a:t>Lencioni</a:t>
            </a:r>
            <a:r>
              <a:rPr lang="nl-NL" dirty="0"/>
              <a:t>. Als er in het verandertraject vragen ontstaan over ‘waarom’ voortgang stagneert, kan de opbouw van deze piramide een handvat bieden. </a:t>
            </a:r>
          </a:p>
          <a:p>
            <a:pPr marL="11113" indent="0">
              <a:buNone/>
            </a:pPr>
            <a:endParaRPr lang="nl-NL" dirty="0"/>
          </a:p>
          <a:p>
            <a:pPr marL="11113" indent="0">
              <a:buNone/>
            </a:pPr>
            <a:r>
              <a:rPr lang="nl-NL" dirty="0"/>
              <a:t>Waar zit de stagnatie:</a:t>
            </a:r>
          </a:p>
          <a:p>
            <a:r>
              <a:rPr lang="nl-NL" dirty="0"/>
              <a:t>Nemen stakeholders geen verantwoordelijkheid?</a:t>
            </a:r>
          </a:p>
          <a:p>
            <a:r>
              <a:rPr lang="nl-NL" dirty="0"/>
              <a:t>Ontbreekt betrokkenheid van sleutelfiguren?</a:t>
            </a:r>
          </a:p>
          <a:p>
            <a:r>
              <a:rPr lang="nl-NL" dirty="0"/>
              <a:t>Worden conflicten onder tafel geveegd?</a:t>
            </a:r>
          </a:p>
          <a:p>
            <a:r>
              <a:rPr lang="nl-NL" dirty="0"/>
              <a:t>Of vraagt onderling vertrouwen eerst aandacht?</a:t>
            </a:r>
          </a:p>
          <a:p>
            <a:pPr marL="11113" indent="0">
              <a:buNone/>
            </a:pPr>
            <a:endParaRPr lang="nl-NL" dirty="0"/>
          </a:p>
          <a:p>
            <a:endParaRPr lang="nl-NL" dirty="0"/>
          </a:p>
        </p:txBody>
      </p:sp>
      <p:pic>
        <p:nvPicPr>
          <p:cNvPr id="6" name="Afbeelding 5">
            <a:extLst>
              <a:ext uri="{FF2B5EF4-FFF2-40B4-BE49-F238E27FC236}">
                <a16:creationId xmlns:a16="http://schemas.microsoft.com/office/drawing/2014/main" id="{00E1585C-947F-FECF-1C72-B55CADA4E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6578" y="2839414"/>
            <a:ext cx="5977265" cy="3254664"/>
          </a:xfrm>
          <a:prstGeom prst="rect">
            <a:avLst/>
          </a:prstGeom>
        </p:spPr>
      </p:pic>
    </p:spTree>
    <p:extLst>
      <p:ext uri="{BB962C8B-B14F-4D97-AF65-F5344CB8AC3E}">
        <p14:creationId xmlns:p14="http://schemas.microsoft.com/office/powerpoint/2010/main" val="424097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B21424E-8011-3B2D-B1DB-9E1C2C66B544}"/>
              </a:ext>
            </a:extLst>
          </p:cNvPr>
          <p:cNvSpPr>
            <a:spLocks noGrp="1"/>
          </p:cNvSpPr>
          <p:nvPr>
            <p:ph type="body" sz="quarter" idx="13"/>
          </p:nvPr>
        </p:nvSpPr>
        <p:spPr/>
        <p:txBody>
          <a:bodyPr/>
          <a:lstStyle/>
          <a:p>
            <a:r>
              <a:rPr lang="nl-NL" dirty="0"/>
              <a:t>Fase 2: Willen</a:t>
            </a:r>
          </a:p>
        </p:txBody>
      </p:sp>
      <p:sp>
        <p:nvSpPr>
          <p:cNvPr id="3" name="Tijdelijke aanduiding voor tekst 2">
            <a:extLst>
              <a:ext uri="{FF2B5EF4-FFF2-40B4-BE49-F238E27FC236}">
                <a16:creationId xmlns:a16="http://schemas.microsoft.com/office/drawing/2014/main" id="{B576B226-FD6B-C4DA-8640-E04A406DC781}"/>
              </a:ext>
            </a:extLst>
          </p:cNvPr>
          <p:cNvSpPr>
            <a:spLocks noGrp="1"/>
          </p:cNvSpPr>
          <p:nvPr>
            <p:ph type="body" sz="quarter" idx="22"/>
          </p:nvPr>
        </p:nvSpPr>
        <p:spPr/>
        <p:txBody>
          <a:bodyPr/>
          <a:lstStyle/>
          <a:p>
            <a:endParaRPr lang="nl-NL"/>
          </a:p>
        </p:txBody>
      </p:sp>
      <p:sp>
        <p:nvSpPr>
          <p:cNvPr id="4" name="Tijdelijke aanduiding voor tekst 3">
            <a:extLst>
              <a:ext uri="{FF2B5EF4-FFF2-40B4-BE49-F238E27FC236}">
                <a16:creationId xmlns:a16="http://schemas.microsoft.com/office/drawing/2014/main" id="{20099098-A1A5-5E73-284A-E86DD80FA7F9}"/>
              </a:ext>
            </a:extLst>
          </p:cNvPr>
          <p:cNvSpPr>
            <a:spLocks noGrp="1"/>
          </p:cNvSpPr>
          <p:nvPr>
            <p:ph type="body" sz="quarter" idx="25"/>
          </p:nvPr>
        </p:nvSpPr>
        <p:spPr/>
        <p:txBody>
          <a:bodyPr/>
          <a:lstStyle/>
          <a:p>
            <a:r>
              <a:rPr lang="nl-NL" dirty="0"/>
              <a:t>Veranderkundige methodieken</a:t>
            </a:r>
          </a:p>
        </p:txBody>
      </p:sp>
    </p:spTree>
    <p:extLst>
      <p:ext uri="{BB962C8B-B14F-4D97-AF65-F5344CB8AC3E}">
        <p14:creationId xmlns:p14="http://schemas.microsoft.com/office/powerpoint/2010/main" val="2598009581"/>
      </p:ext>
    </p:extLst>
  </p:cSld>
  <p:clrMapOvr>
    <a:masterClrMapping/>
  </p:clrMapOvr>
</p:sld>
</file>

<file path=ppt/theme/theme1.xml><?xml version="1.0" encoding="utf-8"?>
<a:theme xmlns:a="http://schemas.openxmlformats.org/drawingml/2006/main" name="Kantoorthema">
  <a:themeElements>
    <a:clrScheme name="FMS">
      <a:dk1>
        <a:srgbClr val="00354E"/>
      </a:dk1>
      <a:lt1>
        <a:srgbClr val="FFFFFF"/>
      </a:lt1>
      <a:dk2>
        <a:srgbClr val="00354E"/>
      </a:dk2>
      <a:lt2>
        <a:srgbClr val="A2B6C8"/>
      </a:lt2>
      <a:accent1>
        <a:srgbClr val="00354E"/>
      </a:accent1>
      <a:accent2>
        <a:srgbClr val="00AFCB"/>
      </a:accent2>
      <a:accent3>
        <a:srgbClr val="00569F"/>
      </a:accent3>
      <a:accent4>
        <a:srgbClr val="009E88"/>
      </a:accent4>
      <a:accent5>
        <a:srgbClr val="FFD974"/>
      </a:accent5>
      <a:accent6>
        <a:srgbClr val="F26945"/>
      </a:accent6>
      <a:hlink>
        <a:srgbClr val="4EACC8"/>
      </a:hlink>
      <a:folHlink>
        <a:srgbClr val="4498B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deratie presentatie sjabloon" id="{917CD84E-7A81-AE4D-BF8E-95470797EFC9}" vid="{31ADC36C-593B-A848-8002-62DCF03C2A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2b0eaee1-5a8e-4943-a61e-41340613db21" xsi:nil="true"/>
    <lcf76f155ced4ddcb4097134ff3c332f xmlns="9a6d4dcf-1114-4193-bc4f-ea0cef1557d6">
      <Terms xmlns="http://schemas.microsoft.com/office/infopath/2007/PartnerControls"/>
    </lcf76f155ced4ddcb4097134ff3c332f>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C3A27198A6B21428059301529E232F2" ma:contentTypeVersion="19" ma:contentTypeDescription="Een nieuw document maken." ma:contentTypeScope="" ma:versionID="1c9cb280ff6e73f1f662255947759134">
  <xsd:schema xmlns:xsd="http://www.w3.org/2001/XMLSchema" xmlns:xs="http://www.w3.org/2001/XMLSchema" xmlns:p="http://schemas.microsoft.com/office/2006/metadata/properties" xmlns:ns1="http://schemas.microsoft.com/sharepoint/v3" xmlns:ns2="9a6d4dcf-1114-4193-bc4f-ea0cef1557d6" xmlns:ns3="2b0eaee1-5a8e-4943-a61e-41340613db21" targetNamespace="http://schemas.microsoft.com/office/2006/metadata/properties" ma:root="true" ma:fieldsID="73a5c24c66c5d44514f391d3a1ad6b7d" ns1:_="" ns2:_="" ns3:_="">
    <xsd:import namespace="http://schemas.microsoft.com/sharepoint/v3"/>
    <xsd:import namespace="9a6d4dcf-1114-4193-bc4f-ea0cef1557d6"/>
    <xsd:import namespace="2b0eaee1-5a8e-4943-a61e-41340613db2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Eigenschappen van het geïntegreerd beleid voor naleving" ma:hidden="true" ma:internalName="_ip_UnifiedCompliancePolicyProperties">
      <xsd:simpleType>
        <xsd:restriction base="dms:Note"/>
      </xsd:simpleType>
    </xsd:element>
    <xsd:element name="_ip_UnifiedCompliancePolicyUIAction" ma:index="25" nillable="true" ma:displayName="Actie van de gebruikersinterface van het geïntegreerd beleid voor naleving"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6d4dcf-1114-4193-bc4f-ea0cef1557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b6cfad82-a5a8-42d1-9f7d-0821f371e2e2"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0eaee1-5a8e-4943-a61e-41340613db21"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1bbf5398-1997-40b4-8d42-1ea594f04da0}" ma:internalName="TaxCatchAll" ma:showField="CatchAllData" ma:web="2b0eaee1-5a8e-4943-a61e-41340613db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22BE38-C9C3-446A-B815-50F3E16545DE}">
  <ds:schemaRefs>
    <ds:schemaRef ds:uri="http://schemas.microsoft.com/office/infopath/2007/PartnerControls"/>
    <ds:schemaRef ds:uri="http://purl.org/dc/dcmitype/"/>
    <ds:schemaRef ds:uri="http://schemas.openxmlformats.org/package/2006/metadata/core-properties"/>
    <ds:schemaRef ds:uri="http://schemas.microsoft.com/office/2006/documentManagement/types"/>
    <ds:schemaRef ds:uri="http://purl.org/dc/elements/1.1/"/>
    <ds:schemaRef ds:uri="2b0eaee1-5a8e-4943-a61e-41340613db21"/>
    <ds:schemaRef ds:uri="http://www.w3.org/XML/1998/namespace"/>
    <ds:schemaRef ds:uri="9a6d4dcf-1114-4193-bc4f-ea0cef1557d6"/>
    <ds:schemaRef ds:uri="http://schemas.microsoft.com/sharepoint/v3"/>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D0ECA5D5-1827-4719-B61D-7972E266A7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a6d4dcf-1114-4193-bc4f-ea0cef1557d6"/>
    <ds:schemaRef ds:uri="2b0eaee1-5a8e-4943-a61e-41340613db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5E0F91-3728-41F5-AF1C-74B13067AE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Federatie presentatie template</Template>
  <TotalTime>561</TotalTime>
  <Words>1800</Words>
  <Application>Microsoft Office PowerPoint</Application>
  <PresentationFormat>Breedbeeld</PresentationFormat>
  <Paragraphs>179</Paragraphs>
  <Slides>25</Slides>
  <Notes>1</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25</vt:i4>
      </vt:variant>
    </vt:vector>
  </HeadingPairs>
  <TitlesOfParts>
    <vt:vector size="28" baseType="lpstr">
      <vt:lpstr>Arial</vt:lpstr>
      <vt:lpstr>Calibri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Ramon van den Berg</dc:creator>
  <cp:lastModifiedBy>Iris Pothoff</cp:lastModifiedBy>
  <cp:revision>7</cp:revision>
  <dcterms:created xsi:type="dcterms:W3CDTF">2022-11-03T10:44:17Z</dcterms:created>
  <dcterms:modified xsi:type="dcterms:W3CDTF">2023-07-06T08:21:57Z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0x0101005C3A27198A6B21428059301529E232F2</vt:lpwstr>
  </property>
  <property fmtid="{D5CDD505-2E9C-101B-9397-08002B2CF9AE}" pid="3" name="MediaServiceImageTags">
    <vt:lpwstr/>
  </property>
  <property fmtid="{D5CDD505-2E9C-101B-9397-08002B2CF9AE}" pid="4" name="_dlc_DocIdItemGuid">
    <vt:lpwstr>a83899b6-a748-49a5-82d6-8f0f6e397ac1</vt:lpwstr>
  </property>
</Properties>
</file>